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9.xml"/>
  <Override ContentType="application/vnd.openxmlformats-officedocument.presentationml.notesSlide+xml" PartName="/ppt/notesSlides/notesSlide16.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5.xml"/>
  <Override ContentType="application/vnd.openxmlformats-officedocument.presentationml.slideLayout+xml" PartName="/ppt/slideLayouts/slideLayout11.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7.xml"/>
  <Override ContentType="application/vnd.openxmlformats-officedocument.presentationml.slideLayout+xml" PartName="/ppt/slideLayouts/slideLayout16.xml"/>
  <Override ContentType="application/vnd.openxmlformats-officedocument.presentationml.slideLayout+xml" PartName="/ppt/slideLayouts/slideLayout9.xml"/>
  <Override ContentType="application/vnd.openxmlformats-officedocument.presentationml.slideLayout+xml" PartName="/ppt/slideLayouts/slideLayout4.xml"/>
  <Override ContentType="application/vnd.openxmlformats-officedocument.presentationml.slideLayout+xml" PartName="/ppt/slideLayouts/slideLayout14.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10.xml"/>
  <Override ContentType="application/vnd.openxmlformats-officedocument.presentationml.slideLayout+xml" PartName="/ppt/slideLayouts/slideLayout15.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0.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64" r:id="rId3"/>
  </p:sldMasterIdLst>
  <p:notesMasterIdLst>
    <p:notesMasterId r:id="rId4"/>
  </p:notesMasterIdLst>
  <p:sldIdLst>
    <p:sldId id="256" r:id="rId5"/>
    <p:sldId id="257" r:id="rId6"/>
    <p:sldId id="258" r:id="rId7"/>
    <p:sldId id="259" r:id="rId8"/>
    <p:sldId id="260" r:id="rId9"/>
    <p:sldId id="261" r:id="rId10"/>
    <p:sldId id="262" r:id="rId11"/>
    <p:sldId id="263" r:id="rId12"/>
    <p:sldId id="264" r:id="rId13"/>
    <p:sldId id="265" r:id="rId14"/>
    <p:sldId id="266" r:id="rId15"/>
    <p:sldId id="267" r:id="rId16"/>
    <p:sldId id="268" r:id="rId17"/>
    <p:sldId id="269" r:id="rId18"/>
    <p:sldId id="270" r:id="rId19"/>
    <p:sldId id="271" r:id="rId20"/>
    <p:sldId id="272" r:id="rId21"/>
    <p:sldId id="273" r:id="rId22"/>
    <p:sldId id="274" r:id="rId23"/>
    <p:sldId id="275" r:id="rId24"/>
  </p:sldIdLst>
  <p:sldSz cy="5143500" cx="9144000"/>
  <p:notesSz cx="6858000" cy="9144000"/>
  <p:embeddedFontLst>
    <p:embeddedFont>
      <p:font typeface="Work Sans Medium"/>
      <p:regular r:id="rId25"/>
      <p:bold r:id="rId26"/>
      <p:italic r:id="rId27"/>
      <p:boldItalic r:id="rId28"/>
    </p:embeddedFont>
    <p:embeddedFont>
      <p:font typeface="Work Sans Black"/>
      <p:bold r:id="rId29"/>
      <p:boldItalic r:id="rId30"/>
    </p:embeddedFont>
    <p:embeddedFont>
      <p:font typeface="Work Sans ExtraBold"/>
      <p:bold r:id="rId31"/>
      <p:boldItalic r:id="rId32"/>
    </p:embeddedFont>
    <p:embeddedFont>
      <p:font typeface="Work Sans Light"/>
      <p:regular r:id="rId33"/>
      <p:bold r:id="rId34"/>
      <p:italic r:id="rId35"/>
      <p:boldItalic r:id="rId36"/>
    </p:embeddedFont>
    <p:embeddedFont>
      <p:font typeface="Work Sans"/>
      <p:regular r:id="rId37"/>
      <p:bold r:id="rId38"/>
      <p:italic r:id="rId39"/>
      <p:boldItalic r:id="rId40"/>
    </p:embeddedFont>
    <p:embeddedFont>
      <p:font typeface="Open Sans"/>
      <p:regular r:id="rId41"/>
      <p:bold r:id="rId42"/>
      <p:italic r:id="rId43"/>
      <p:boldItalic r:id="rId44"/>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_rels/presentation.xml.rels><?xml version="1.0" encoding="UTF-8" standalone="yes"?><Relationships xmlns="http://schemas.openxmlformats.org/package/2006/relationships"><Relationship Id="rId40" Type="http://schemas.openxmlformats.org/officeDocument/2006/relationships/font" Target="fonts/WorkSans-boldItalic.fntdata"/><Relationship Id="rId20" Type="http://schemas.openxmlformats.org/officeDocument/2006/relationships/slide" Target="slides/slide16.xml"/><Relationship Id="rId42" Type="http://schemas.openxmlformats.org/officeDocument/2006/relationships/font" Target="fonts/OpenSans-bold.fntdata"/><Relationship Id="rId41" Type="http://schemas.openxmlformats.org/officeDocument/2006/relationships/font" Target="fonts/OpenSans-regular.fntdata"/><Relationship Id="rId22" Type="http://schemas.openxmlformats.org/officeDocument/2006/relationships/slide" Target="slides/slide18.xml"/><Relationship Id="rId44" Type="http://schemas.openxmlformats.org/officeDocument/2006/relationships/font" Target="fonts/OpenSans-boldItalic.fntdata"/><Relationship Id="rId21" Type="http://schemas.openxmlformats.org/officeDocument/2006/relationships/slide" Target="slides/slide17.xml"/><Relationship Id="rId43" Type="http://schemas.openxmlformats.org/officeDocument/2006/relationships/font" Target="fonts/OpenSans-italic.fntdata"/><Relationship Id="rId24" Type="http://schemas.openxmlformats.org/officeDocument/2006/relationships/slide" Target="slides/slide20.xml"/><Relationship Id="rId23" Type="http://schemas.openxmlformats.org/officeDocument/2006/relationships/slide" Target="slides/slide19.xml"/><Relationship Id="rId1" Type="http://schemas.openxmlformats.org/officeDocument/2006/relationships/theme" Target="theme/theme2.xml"/><Relationship Id="rId2" Type="http://schemas.openxmlformats.org/officeDocument/2006/relationships/presProps" Target="presProps.xml"/><Relationship Id="rId3" Type="http://schemas.openxmlformats.org/officeDocument/2006/relationships/slideMaster" Target="slideMasters/slideMaster1.xml"/><Relationship Id="rId4" Type="http://schemas.openxmlformats.org/officeDocument/2006/relationships/notesMaster" Target="notesMasters/notesMaster1.xml"/><Relationship Id="rId9" Type="http://schemas.openxmlformats.org/officeDocument/2006/relationships/slide" Target="slides/slide5.xml"/><Relationship Id="rId26" Type="http://schemas.openxmlformats.org/officeDocument/2006/relationships/font" Target="fonts/WorkSansMedium-bold.fntdata"/><Relationship Id="rId25" Type="http://schemas.openxmlformats.org/officeDocument/2006/relationships/font" Target="fonts/WorkSansMedium-regular.fntdata"/><Relationship Id="rId28" Type="http://schemas.openxmlformats.org/officeDocument/2006/relationships/font" Target="fonts/WorkSansMedium-boldItalic.fntdata"/><Relationship Id="rId27" Type="http://schemas.openxmlformats.org/officeDocument/2006/relationships/font" Target="fonts/WorkSansMedium-italic.fntdata"/><Relationship Id="rId5" Type="http://schemas.openxmlformats.org/officeDocument/2006/relationships/slide" Target="slides/slide1.xml"/><Relationship Id="rId6" Type="http://schemas.openxmlformats.org/officeDocument/2006/relationships/slide" Target="slides/slide2.xml"/><Relationship Id="rId29" Type="http://schemas.openxmlformats.org/officeDocument/2006/relationships/font" Target="fonts/WorkSansBlack-bold.fntdata"/><Relationship Id="rId7" Type="http://schemas.openxmlformats.org/officeDocument/2006/relationships/slide" Target="slides/slide3.xml"/><Relationship Id="rId8" Type="http://schemas.openxmlformats.org/officeDocument/2006/relationships/slide" Target="slides/slide4.xml"/><Relationship Id="rId31" Type="http://schemas.openxmlformats.org/officeDocument/2006/relationships/font" Target="fonts/WorkSansExtraBold-bold.fntdata"/><Relationship Id="rId30" Type="http://schemas.openxmlformats.org/officeDocument/2006/relationships/font" Target="fonts/WorkSansBlack-boldItalic.fntdata"/><Relationship Id="rId11" Type="http://schemas.openxmlformats.org/officeDocument/2006/relationships/slide" Target="slides/slide7.xml"/><Relationship Id="rId33" Type="http://schemas.openxmlformats.org/officeDocument/2006/relationships/font" Target="fonts/WorkSansLight-regular.fntdata"/><Relationship Id="rId10" Type="http://schemas.openxmlformats.org/officeDocument/2006/relationships/slide" Target="slides/slide6.xml"/><Relationship Id="rId32" Type="http://schemas.openxmlformats.org/officeDocument/2006/relationships/font" Target="fonts/WorkSansExtraBold-boldItalic.fntdata"/><Relationship Id="rId13" Type="http://schemas.openxmlformats.org/officeDocument/2006/relationships/slide" Target="slides/slide9.xml"/><Relationship Id="rId35" Type="http://schemas.openxmlformats.org/officeDocument/2006/relationships/font" Target="fonts/WorkSansLight-italic.fntdata"/><Relationship Id="rId12" Type="http://schemas.openxmlformats.org/officeDocument/2006/relationships/slide" Target="slides/slide8.xml"/><Relationship Id="rId34" Type="http://schemas.openxmlformats.org/officeDocument/2006/relationships/font" Target="fonts/WorkSansLight-bold.fntdata"/><Relationship Id="rId15" Type="http://schemas.openxmlformats.org/officeDocument/2006/relationships/slide" Target="slides/slide11.xml"/><Relationship Id="rId37" Type="http://schemas.openxmlformats.org/officeDocument/2006/relationships/font" Target="fonts/WorkSans-regular.fntdata"/><Relationship Id="rId14" Type="http://schemas.openxmlformats.org/officeDocument/2006/relationships/slide" Target="slides/slide10.xml"/><Relationship Id="rId36" Type="http://schemas.openxmlformats.org/officeDocument/2006/relationships/font" Target="fonts/WorkSansLight-boldItalic.fntdata"/><Relationship Id="rId17" Type="http://schemas.openxmlformats.org/officeDocument/2006/relationships/slide" Target="slides/slide13.xml"/><Relationship Id="rId39" Type="http://schemas.openxmlformats.org/officeDocument/2006/relationships/font" Target="fonts/WorkSans-italic.fntdata"/><Relationship Id="rId16" Type="http://schemas.openxmlformats.org/officeDocument/2006/relationships/slide" Target="slides/slide12.xml"/><Relationship Id="rId38" Type="http://schemas.openxmlformats.org/officeDocument/2006/relationships/font" Target="fonts/WorkSans-bold.fntdata"/><Relationship Id="rId19" Type="http://schemas.openxmlformats.org/officeDocument/2006/relationships/slide" Target="slides/slide15.xml"/><Relationship Id="rId18" Type="http://schemas.openxmlformats.org/officeDocument/2006/relationships/slide" Target="slides/slide1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9" name="Shape 89"/>
        <p:cNvGrpSpPr/>
        <p:nvPr/>
      </p:nvGrpSpPr>
      <p:grpSpPr>
        <a:xfrm>
          <a:off x="0" y="0"/>
          <a:ext cx="0" cy="0"/>
          <a:chOff x="0" y="0"/>
          <a:chExt cx="0" cy="0"/>
        </a:xfrm>
      </p:grpSpPr>
      <p:sp>
        <p:nvSpPr>
          <p:cNvPr id="90" name="Google Shape;90;g224cce1fa4e_0_1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1" name="Google Shape;91;g224cce1fa4e_0_1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4" name="Shape 154"/>
        <p:cNvGrpSpPr/>
        <p:nvPr/>
      </p:nvGrpSpPr>
      <p:grpSpPr>
        <a:xfrm>
          <a:off x="0" y="0"/>
          <a:ext cx="0" cy="0"/>
          <a:chOff x="0" y="0"/>
          <a:chExt cx="0" cy="0"/>
        </a:xfrm>
      </p:grpSpPr>
      <p:sp>
        <p:nvSpPr>
          <p:cNvPr id="155" name="Google Shape;155;g362f67c861d_1_3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56" name="Google Shape;156;g362f67c861d_1_3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0" name="Shape 160"/>
        <p:cNvGrpSpPr/>
        <p:nvPr/>
      </p:nvGrpSpPr>
      <p:grpSpPr>
        <a:xfrm>
          <a:off x="0" y="0"/>
          <a:ext cx="0" cy="0"/>
          <a:chOff x="0" y="0"/>
          <a:chExt cx="0" cy="0"/>
        </a:xfrm>
      </p:grpSpPr>
      <p:sp>
        <p:nvSpPr>
          <p:cNvPr id="161" name="Google Shape;161;g36d911d56f9_1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62" name="Google Shape;162;g36d911d56f9_1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6" name="Shape 166"/>
        <p:cNvGrpSpPr/>
        <p:nvPr/>
      </p:nvGrpSpPr>
      <p:grpSpPr>
        <a:xfrm>
          <a:off x="0" y="0"/>
          <a:ext cx="0" cy="0"/>
          <a:chOff x="0" y="0"/>
          <a:chExt cx="0" cy="0"/>
        </a:xfrm>
      </p:grpSpPr>
      <p:sp>
        <p:nvSpPr>
          <p:cNvPr id="167" name="Google Shape;167;g362f67c861d_1_3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68" name="Google Shape;168;g362f67c861d_1_3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2" name="Shape 172"/>
        <p:cNvGrpSpPr/>
        <p:nvPr/>
      </p:nvGrpSpPr>
      <p:grpSpPr>
        <a:xfrm>
          <a:off x="0" y="0"/>
          <a:ext cx="0" cy="0"/>
          <a:chOff x="0" y="0"/>
          <a:chExt cx="0" cy="0"/>
        </a:xfrm>
      </p:grpSpPr>
      <p:sp>
        <p:nvSpPr>
          <p:cNvPr id="173" name="Google Shape;173;g359e58e8d48_0_15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74" name="Google Shape;174;g359e58e8d48_0_15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9" name="Shape 179"/>
        <p:cNvGrpSpPr/>
        <p:nvPr/>
      </p:nvGrpSpPr>
      <p:grpSpPr>
        <a:xfrm>
          <a:off x="0" y="0"/>
          <a:ext cx="0" cy="0"/>
          <a:chOff x="0" y="0"/>
          <a:chExt cx="0" cy="0"/>
        </a:xfrm>
      </p:grpSpPr>
      <p:sp>
        <p:nvSpPr>
          <p:cNvPr id="180" name="Google Shape;180;g36bf3e14e48_0_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81" name="Google Shape;181;g36bf3e14e48_0_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5" name="Shape 185"/>
        <p:cNvGrpSpPr/>
        <p:nvPr/>
      </p:nvGrpSpPr>
      <p:grpSpPr>
        <a:xfrm>
          <a:off x="0" y="0"/>
          <a:ext cx="0" cy="0"/>
          <a:chOff x="0" y="0"/>
          <a:chExt cx="0" cy="0"/>
        </a:xfrm>
      </p:grpSpPr>
      <p:sp>
        <p:nvSpPr>
          <p:cNvPr id="186" name="Google Shape;186;g36d911d56f9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87" name="Google Shape;187;g36d911d56f9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1" name="Shape 191"/>
        <p:cNvGrpSpPr/>
        <p:nvPr/>
      </p:nvGrpSpPr>
      <p:grpSpPr>
        <a:xfrm>
          <a:off x="0" y="0"/>
          <a:ext cx="0" cy="0"/>
          <a:chOff x="0" y="0"/>
          <a:chExt cx="0" cy="0"/>
        </a:xfrm>
      </p:grpSpPr>
      <p:sp>
        <p:nvSpPr>
          <p:cNvPr id="192" name="Google Shape;192;g36d911d56f9_0_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93" name="Google Shape;193;g36d911d56f9_0_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7" name="Shape 197"/>
        <p:cNvGrpSpPr/>
        <p:nvPr/>
      </p:nvGrpSpPr>
      <p:grpSpPr>
        <a:xfrm>
          <a:off x="0" y="0"/>
          <a:ext cx="0" cy="0"/>
          <a:chOff x="0" y="0"/>
          <a:chExt cx="0" cy="0"/>
        </a:xfrm>
      </p:grpSpPr>
      <p:sp>
        <p:nvSpPr>
          <p:cNvPr id="198" name="Google Shape;198;g2eb3ee56513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99" name="Google Shape;199;g2eb3ee56513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5" name="Shape 205"/>
        <p:cNvGrpSpPr/>
        <p:nvPr/>
      </p:nvGrpSpPr>
      <p:grpSpPr>
        <a:xfrm>
          <a:off x="0" y="0"/>
          <a:ext cx="0" cy="0"/>
          <a:chOff x="0" y="0"/>
          <a:chExt cx="0" cy="0"/>
        </a:xfrm>
      </p:grpSpPr>
      <p:sp>
        <p:nvSpPr>
          <p:cNvPr id="206" name="Google Shape;206;g36bf3e14e48_0_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07" name="Google Shape;207;g36bf3e14e48_0_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0" name="Shape 220"/>
        <p:cNvGrpSpPr/>
        <p:nvPr/>
      </p:nvGrpSpPr>
      <p:grpSpPr>
        <a:xfrm>
          <a:off x="0" y="0"/>
          <a:ext cx="0" cy="0"/>
          <a:chOff x="0" y="0"/>
          <a:chExt cx="0" cy="0"/>
        </a:xfrm>
      </p:grpSpPr>
      <p:sp>
        <p:nvSpPr>
          <p:cNvPr id="221" name="Google Shape;221;g2b9031a9354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22" name="Google Shape;222;g2b9031a9354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6" name="Shape 96"/>
        <p:cNvGrpSpPr/>
        <p:nvPr/>
      </p:nvGrpSpPr>
      <p:grpSpPr>
        <a:xfrm>
          <a:off x="0" y="0"/>
          <a:ext cx="0" cy="0"/>
          <a:chOff x="0" y="0"/>
          <a:chExt cx="0" cy="0"/>
        </a:xfrm>
      </p:grpSpPr>
      <p:sp>
        <p:nvSpPr>
          <p:cNvPr id="97" name="Google Shape;97;g336c3ce2a3f_1_2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8" name="Google Shape;98;g336c3ce2a3f_1_2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8" name="Shape 228"/>
        <p:cNvGrpSpPr/>
        <p:nvPr/>
      </p:nvGrpSpPr>
      <p:grpSpPr>
        <a:xfrm>
          <a:off x="0" y="0"/>
          <a:ext cx="0" cy="0"/>
          <a:chOff x="0" y="0"/>
          <a:chExt cx="0" cy="0"/>
        </a:xfrm>
      </p:grpSpPr>
      <p:sp>
        <p:nvSpPr>
          <p:cNvPr id="229" name="Google Shape;229;g2eb9baf0baa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30" name="Google Shape;230;g2eb9baf0baa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7" name="Shape 107"/>
        <p:cNvGrpSpPr/>
        <p:nvPr/>
      </p:nvGrpSpPr>
      <p:grpSpPr>
        <a:xfrm>
          <a:off x="0" y="0"/>
          <a:ext cx="0" cy="0"/>
          <a:chOff x="0" y="0"/>
          <a:chExt cx="0" cy="0"/>
        </a:xfrm>
      </p:grpSpPr>
      <p:sp>
        <p:nvSpPr>
          <p:cNvPr id="108" name="Google Shape;108;g359e58e8d48_0_9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9" name="Google Shape;109;g359e58e8d48_0_9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5" name="Shape 115"/>
        <p:cNvGrpSpPr/>
        <p:nvPr/>
      </p:nvGrpSpPr>
      <p:grpSpPr>
        <a:xfrm>
          <a:off x="0" y="0"/>
          <a:ext cx="0" cy="0"/>
          <a:chOff x="0" y="0"/>
          <a:chExt cx="0" cy="0"/>
        </a:xfrm>
      </p:grpSpPr>
      <p:sp>
        <p:nvSpPr>
          <p:cNvPr id="116" name="Google Shape;116;g36bf3e14e48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17" name="Google Shape;117;g36bf3e14e48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1" name="Shape 121"/>
        <p:cNvGrpSpPr/>
        <p:nvPr/>
      </p:nvGrpSpPr>
      <p:grpSpPr>
        <a:xfrm>
          <a:off x="0" y="0"/>
          <a:ext cx="0" cy="0"/>
          <a:chOff x="0" y="0"/>
          <a:chExt cx="0" cy="0"/>
        </a:xfrm>
      </p:grpSpPr>
      <p:sp>
        <p:nvSpPr>
          <p:cNvPr id="122" name="Google Shape;122;g362f67c861d_1_1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23" name="Google Shape;123;g362f67c861d_1_1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8" name="Shape 128"/>
        <p:cNvGrpSpPr/>
        <p:nvPr/>
      </p:nvGrpSpPr>
      <p:grpSpPr>
        <a:xfrm>
          <a:off x="0" y="0"/>
          <a:ext cx="0" cy="0"/>
          <a:chOff x="0" y="0"/>
          <a:chExt cx="0" cy="0"/>
        </a:xfrm>
      </p:grpSpPr>
      <p:sp>
        <p:nvSpPr>
          <p:cNvPr id="129" name="Google Shape;129;g362f67c861d_1_1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30" name="Google Shape;130;g362f67c861d_1_1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5" name="Shape 135"/>
        <p:cNvGrpSpPr/>
        <p:nvPr/>
      </p:nvGrpSpPr>
      <p:grpSpPr>
        <a:xfrm>
          <a:off x="0" y="0"/>
          <a:ext cx="0" cy="0"/>
          <a:chOff x="0" y="0"/>
          <a:chExt cx="0" cy="0"/>
        </a:xfrm>
      </p:grpSpPr>
      <p:sp>
        <p:nvSpPr>
          <p:cNvPr id="136" name="Google Shape;136;g362f67c861d_1_2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37" name="Google Shape;137;g362f67c861d_1_2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2" name="Shape 142"/>
        <p:cNvGrpSpPr/>
        <p:nvPr/>
      </p:nvGrpSpPr>
      <p:grpSpPr>
        <a:xfrm>
          <a:off x="0" y="0"/>
          <a:ext cx="0" cy="0"/>
          <a:chOff x="0" y="0"/>
          <a:chExt cx="0" cy="0"/>
        </a:xfrm>
      </p:grpSpPr>
      <p:sp>
        <p:nvSpPr>
          <p:cNvPr id="143" name="Google Shape;143;g362f67c861d_1_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44" name="Google Shape;144;g362f67c861d_1_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8" name="Shape 148"/>
        <p:cNvGrpSpPr/>
        <p:nvPr/>
      </p:nvGrpSpPr>
      <p:grpSpPr>
        <a:xfrm>
          <a:off x="0" y="0"/>
          <a:ext cx="0" cy="0"/>
          <a:chOff x="0" y="0"/>
          <a:chExt cx="0" cy="0"/>
        </a:xfrm>
      </p:grpSpPr>
      <p:sp>
        <p:nvSpPr>
          <p:cNvPr id="149" name="Google Shape;149;g362f67c861d_1_2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50" name="Google Shape;150;g362f67c861d_1_2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 Id="rId3" Type="http://schemas.openxmlformats.org/officeDocument/2006/relationships/image" Target="../media/image17.jp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 Id="rId3" Type="http://schemas.openxmlformats.org/officeDocument/2006/relationships/image" Target="../media/image3.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7.jpg"/><Relationship Id="rId3" Type="http://schemas.openxmlformats.org/officeDocument/2006/relationships/image" Target="../media/image1.pn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7.jpg"/><Relationship Id="rId3" Type="http://schemas.openxmlformats.org/officeDocument/2006/relationships/image" Target="../media/image21.png"/></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7.jpg"/><Relationship Id="rId3" Type="http://schemas.openxmlformats.org/officeDocument/2006/relationships/image" Target="../media/image1.png"/></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ubtitle Slide" type="title">
  <p:cSld name="TITLE">
    <p:spTree>
      <p:nvGrpSpPr>
        <p:cNvPr id="9" name="Shape 9"/>
        <p:cNvGrpSpPr/>
        <p:nvPr/>
      </p:nvGrpSpPr>
      <p:grpSpPr>
        <a:xfrm>
          <a:off x="0" y="0"/>
          <a:ext cx="0" cy="0"/>
          <a:chOff x="0" y="0"/>
          <a:chExt cx="0" cy="0"/>
        </a:xfrm>
      </p:grpSpPr>
      <p:pic>
        <p:nvPicPr>
          <p:cNvPr id="10" name="Google Shape;10;p2"/>
          <p:cNvPicPr preferRelativeResize="0"/>
          <p:nvPr/>
        </p:nvPicPr>
        <p:blipFill>
          <a:blip r:embed="rId2">
            <a:alphaModFix/>
          </a:blip>
          <a:stretch>
            <a:fillRect/>
          </a:stretch>
        </p:blipFill>
        <p:spPr>
          <a:xfrm>
            <a:off x="6413408" y="222649"/>
            <a:ext cx="2668569" cy="603475"/>
          </a:xfrm>
          <a:prstGeom prst="rect">
            <a:avLst/>
          </a:prstGeom>
          <a:noFill/>
          <a:ln>
            <a:noFill/>
          </a:ln>
        </p:spPr>
      </p:pic>
      <p:sp>
        <p:nvSpPr>
          <p:cNvPr id="11" name="Google Shape;11;p2"/>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atin typeface="Work Sans Light"/>
                <a:ea typeface="Work Sans Light"/>
                <a:cs typeface="Work Sans Light"/>
                <a:sym typeface="Work Sans Light"/>
              </a:defRPr>
            </a:lvl1pPr>
            <a:lvl2pPr lvl="1">
              <a:buNone/>
              <a:defRPr>
                <a:latin typeface="Work Sans Light"/>
                <a:ea typeface="Work Sans Light"/>
                <a:cs typeface="Work Sans Light"/>
                <a:sym typeface="Work Sans Light"/>
              </a:defRPr>
            </a:lvl2pPr>
            <a:lvl3pPr lvl="2">
              <a:buNone/>
              <a:defRPr>
                <a:latin typeface="Work Sans Light"/>
                <a:ea typeface="Work Sans Light"/>
                <a:cs typeface="Work Sans Light"/>
                <a:sym typeface="Work Sans Light"/>
              </a:defRPr>
            </a:lvl3pPr>
            <a:lvl4pPr lvl="3">
              <a:buNone/>
              <a:defRPr>
                <a:latin typeface="Work Sans Light"/>
                <a:ea typeface="Work Sans Light"/>
                <a:cs typeface="Work Sans Light"/>
                <a:sym typeface="Work Sans Light"/>
              </a:defRPr>
            </a:lvl4pPr>
            <a:lvl5pPr lvl="4">
              <a:buNone/>
              <a:defRPr>
                <a:latin typeface="Work Sans Light"/>
                <a:ea typeface="Work Sans Light"/>
                <a:cs typeface="Work Sans Light"/>
                <a:sym typeface="Work Sans Light"/>
              </a:defRPr>
            </a:lvl5pPr>
            <a:lvl6pPr lvl="5">
              <a:buNone/>
              <a:defRPr>
                <a:latin typeface="Work Sans Light"/>
                <a:ea typeface="Work Sans Light"/>
                <a:cs typeface="Work Sans Light"/>
                <a:sym typeface="Work Sans Light"/>
              </a:defRPr>
            </a:lvl6pPr>
            <a:lvl7pPr lvl="6">
              <a:buNone/>
              <a:defRPr>
                <a:latin typeface="Work Sans Light"/>
                <a:ea typeface="Work Sans Light"/>
                <a:cs typeface="Work Sans Light"/>
                <a:sym typeface="Work Sans Light"/>
              </a:defRPr>
            </a:lvl7pPr>
            <a:lvl8pPr lvl="7">
              <a:buNone/>
              <a:defRPr>
                <a:latin typeface="Work Sans Light"/>
                <a:ea typeface="Work Sans Light"/>
                <a:cs typeface="Work Sans Light"/>
                <a:sym typeface="Work Sans Light"/>
              </a:defRPr>
            </a:lvl8pPr>
            <a:lvl9pPr lvl="8">
              <a:buNone/>
              <a:defRPr>
                <a:latin typeface="Work Sans Light"/>
                <a:ea typeface="Work Sans Light"/>
                <a:cs typeface="Work Sans Light"/>
                <a:sym typeface="Work Sans Light"/>
              </a:defRPr>
            </a:lvl9pPr>
          </a:lstStyle>
          <a:p>
            <a:pPr indent="0" lvl="0" marL="0" rtl="0" algn="r">
              <a:spcBef>
                <a:spcPts val="0"/>
              </a:spcBef>
              <a:spcAft>
                <a:spcPts val="0"/>
              </a:spcAft>
              <a:buNone/>
            </a:pPr>
            <a:fld id="{00000000-1234-1234-1234-123412341234}" type="slidenum">
              <a:rPr lang="en"/>
              <a:t>‹#›</a:t>
            </a:fld>
            <a:endParaRPr/>
          </a:p>
        </p:txBody>
      </p:sp>
      <p:sp>
        <p:nvSpPr>
          <p:cNvPr id="12" name="Google Shape;12;p2"/>
          <p:cNvSpPr/>
          <p:nvPr/>
        </p:nvSpPr>
        <p:spPr>
          <a:xfrm>
            <a:off x="3845850" y="2673313"/>
            <a:ext cx="1452300" cy="36600"/>
          </a:xfrm>
          <a:prstGeom prst="rect">
            <a:avLst/>
          </a:prstGeom>
          <a:solidFill>
            <a:srgbClr val="B7DD79"/>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1F6DF4"/>
              </a:solidFill>
              <a:latin typeface="Arial"/>
              <a:ea typeface="Arial"/>
              <a:cs typeface="Arial"/>
              <a:sym typeface="Arial"/>
            </a:endParaRPr>
          </a:p>
        </p:txBody>
      </p:sp>
      <p:pic>
        <p:nvPicPr>
          <p:cNvPr id="13" name="Google Shape;13;p2"/>
          <p:cNvPicPr preferRelativeResize="0"/>
          <p:nvPr/>
        </p:nvPicPr>
        <p:blipFill rotWithShape="1">
          <a:blip r:embed="rId3">
            <a:alphaModFix/>
          </a:blip>
          <a:srcRect b="29115" l="0" r="0" t="70059"/>
          <a:stretch/>
        </p:blipFill>
        <p:spPr>
          <a:xfrm flipH="1">
            <a:off x="0" y="4506249"/>
            <a:ext cx="9144000" cy="83449"/>
          </a:xfrm>
          <a:prstGeom prst="rect">
            <a:avLst/>
          </a:prstGeom>
          <a:noFill/>
          <a:ln>
            <a:noFill/>
          </a:ln>
        </p:spPr>
      </p:pic>
      <p:sp>
        <p:nvSpPr>
          <p:cNvPr id="14" name="Google Shape;14;p2"/>
          <p:cNvSpPr txBox="1"/>
          <p:nvPr>
            <p:ph type="title"/>
          </p:nvPr>
        </p:nvSpPr>
        <p:spPr>
          <a:xfrm>
            <a:off x="1048350" y="1178125"/>
            <a:ext cx="7047300" cy="1458300"/>
          </a:xfrm>
          <a:prstGeom prst="rect">
            <a:avLst/>
          </a:prstGeom>
        </p:spPr>
        <p:txBody>
          <a:bodyPr anchorCtr="0" anchor="t" bIns="91425" lIns="91425" spcFirstLastPara="1" rIns="91425" wrap="square" tIns="91425">
            <a:normAutofit/>
          </a:bodyPr>
          <a:lstStyle>
            <a:lvl1pPr lvl="0" algn="ctr">
              <a:lnSpc>
                <a:spcPct val="82000"/>
              </a:lnSpc>
              <a:spcBef>
                <a:spcPts val="0"/>
              </a:spcBef>
              <a:spcAft>
                <a:spcPts val="0"/>
              </a:spcAft>
              <a:buClr>
                <a:srgbClr val="2850BE"/>
              </a:buClr>
              <a:buSzPts val="5000"/>
              <a:buFont typeface="Work Sans Medium"/>
              <a:buNone/>
              <a:defRPr sz="5000">
                <a:solidFill>
                  <a:srgbClr val="2850BE"/>
                </a:solidFill>
                <a:latin typeface="Work Sans Medium"/>
                <a:ea typeface="Work Sans Medium"/>
                <a:cs typeface="Work Sans Medium"/>
                <a:sym typeface="Work Sans Medium"/>
              </a:defRPr>
            </a:lvl1pPr>
            <a:lvl2pPr lvl="1" algn="ctr">
              <a:lnSpc>
                <a:spcPct val="82000"/>
              </a:lnSpc>
              <a:spcBef>
                <a:spcPts val="0"/>
              </a:spcBef>
              <a:spcAft>
                <a:spcPts val="0"/>
              </a:spcAft>
              <a:buClr>
                <a:srgbClr val="2850BE"/>
              </a:buClr>
              <a:buSzPts val="5000"/>
              <a:buFont typeface="Work Sans Black"/>
              <a:buNone/>
              <a:defRPr sz="5000">
                <a:solidFill>
                  <a:srgbClr val="2850BE"/>
                </a:solidFill>
                <a:latin typeface="Work Sans Black"/>
                <a:ea typeface="Work Sans Black"/>
                <a:cs typeface="Work Sans Black"/>
                <a:sym typeface="Work Sans Black"/>
              </a:defRPr>
            </a:lvl2pPr>
            <a:lvl3pPr lvl="2" algn="ctr">
              <a:lnSpc>
                <a:spcPct val="82000"/>
              </a:lnSpc>
              <a:spcBef>
                <a:spcPts val="0"/>
              </a:spcBef>
              <a:spcAft>
                <a:spcPts val="0"/>
              </a:spcAft>
              <a:buClr>
                <a:srgbClr val="2850BE"/>
              </a:buClr>
              <a:buSzPts val="5000"/>
              <a:buFont typeface="Work Sans Black"/>
              <a:buNone/>
              <a:defRPr sz="5000">
                <a:solidFill>
                  <a:srgbClr val="2850BE"/>
                </a:solidFill>
                <a:latin typeface="Work Sans Black"/>
                <a:ea typeface="Work Sans Black"/>
                <a:cs typeface="Work Sans Black"/>
                <a:sym typeface="Work Sans Black"/>
              </a:defRPr>
            </a:lvl3pPr>
            <a:lvl4pPr lvl="3" algn="ctr">
              <a:lnSpc>
                <a:spcPct val="82000"/>
              </a:lnSpc>
              <a:spcBef>
                <a:spcPts val="0"/>
              </a:spcBef>
              <a:spcAft>
                <a:spcPts val="0"/>
              </a:spcAft>
              <a:buClr>
                <a:srgbClr val="2850BE"/>
              </a:buClr>
              <a:buSzPts val="5000"/>
              <a:buFont typeface="Work Sans Black"/>
              <a:buNone/>
              <a:defRPr sz="5000">
                <a:solidFill>
                  <a:srgbClr val="2850BE"/>
                </a:solidFill>
                <a:latin typeface="Work Sans Black"/>
                <a:ea typeface="Work Sans Black"/>
                <a:cs typeface="Work Sans Black"/>
                <a:sym typeface="Work Sans Black"/>
              </a:defRPr>
            </a:lvl4pPr>
            <a:lvl5pPr lvl="4" algn="ctr">
              <a:lnSpc>
                <a:spcPct val="82000"/>
              </a:lnSpc>
              <a:spcBef>
                <a:spcPts val="0"/>
              </a:spcBef>
              <a:spcAft>
                <a:spcPts val="0"/>
              </a:spcAft>
              <a:buClr>
                <a:srgbClr val="2850BE"/>
              </a:buClr>
              <a:buSzPts val="5000"/>
              <a:buFont typeface="Work Sans Black"/>
              <a:buNone/>
              <a:defRPr sz="5000">
                <a:solidFill>
                  <a:srgbClr val="2850BE"/>
                </a:solidFill>
                <a:latin typeface="Work Sans Black"/>
                <a:ea typeface="Work Sans Black"/>
                <a:cs typeface="Work Sans Black"/>
                <a:sym typeface="Work Sans Black"/>
              </a:defRPr>
            </a:lvl5pPr>
            <a:lvl6pPr lvl="5" algn="ctr">
              <a:lnSpc>
                <a:spcPct val="82000"/>
              </a:lnSpc>
              <a:spcBef>
                <a:spcPts val="0"/>
              </a:spcBef>
              <a:spcAft>
                <a:spcPts val="0"/>
              </a:spcAft>
              <a:buClr>
                <a:srgbClr val="2850BE"/>
              </a:buClr>
              <a:buSzPts val="5000"/>
              <a:buFont typeface="Work Sans Black"/>
              <a:buNone/>
              <a:defRPr sz="5000">
                <a:solidFill>
                  <a:srgbClr val="2850BE"/>
                </a:solidFill>
                <a:latin typeface="Work Sans Black"/>
                <a:ea typeface="Work Sans Black"/>
                <a:cs typeface="Work Sans Black"/>
                <a:sym typeface="Work Sans Black"/>
              </a:defRPr>
            </a:lvl6pPr>
            <a:lvl7pPr lvl="6" algn="ctr">
              <a:lnSpc>
                <a:spcPct val="82000"/>
              </a:lnSpc>
              <a:spcBef>
                <a:spcPts val="0"/>
              </a:spcBef>
              <a:spcAft>
                <a:spcPts val="0"/>
              </a:spcAft>
              <a:buClr>
                <a:srgbClr val="2850BE"/>
              </a:buClr>
              <a:buSzPts val="5000"/>
              <a:buFont typeface="Work Sans Black"/>
              <a:buNone/>
              <a:defRPr sz="5000">
                <a:solidFill>
                  <a:srgbClr val="2850BE"/>
                </a:solidFill>
                <a:latin typeface="Work Sans Black"/>
                <a:ea typeface="Work Sans Black"/>
                <a:cs typeface="Work Sans Black"/>
                <a:sym typeface="Work Sans Black"/>
              </a:defRPr>
            </a:lvl7pPr>
            <a:lvl8pPr lvl="7" algn="ctr">
              <a:lnSpc>
                <a:spcPct val="82000"/>
              </a:lnSpc>
              <a:spcBef>
                <a:spcPts val="0"/>
              </a:spcBef>
              <a:spcAft>
                <a:spcPts val="0"/>
              </a:spcAft>
              <a:buClr>
                <a:srgbClr val="2850BE"/>
              </a:buClr>
              <a:buSzPts val="5000"/>
              <a:buFont typeface="Work Sans Black"/>
              <a:buNone/>
              <a:defRPr sz="5000">
                <a:solidFill>
                  <a:srgbClr val="2850BE"/>
                </a:solidFill>
                <a:latin typeface="Work Sans Black"/>
                <a:ea typeface="Work Sans Black"/>
                <a:cs typeface="Work Sans Black"/>
                <a:sym typeface="Work Sans Black"/>
              </a:defRPr>
            </a:lvl8pPr>
            <a:lvl9pPr lvl="8" algn="ctr">
              <a:lnSpc>
                <a:spcPct val="82000"/>
              </a:lnSpc>
              <a:spcBef>
                <a:spcPts val="0"/>
              </a:spcBef>
              <a:spcAft>
                <a:spcPts val="0"/>
              </a:spcAft>
              <a:buClr>
                <a:srgbClr val="2850BE"/>
              </a:buClr>
              <a:buSzPts val="5000"/>
              <a:buFont typeface="Work Sans Black"/>
              <a:buNone/>
              <a:defRPr sz="5000">
                <a:solidFill>
                  <a:srgbClr val="2850BE"/>
                </a:solidFill>
                <a:latin typeface="Work Sans Black"/>
                <a:ea typeface="Work Sans Black"/>
                <a:cs typeface="Work Sans Black"/>
                <a:sym typeface="Work Sans Black"/>
              </a:defRPr>
            </a:lvl9pPr>
          </a:lstStyle>
          <a:p/>
        </p:txBody>
      </p:sp>
      <p:sp>
        <p:nvSpPr>
          <p:cNvPr id="15" name="Google Shape;15;p2"/>
          <p:cNvSpPr txBox="1"/>
          <p:nvPr>
            <p:ph idx="1" type="subTitle"/>
          </p:nvPr>
        </p:nvSpPr>
        <p:spPr>
          <a:xfrm>
            <a:off x="1307100" y="2851925"/>
            <a:ext cx="6529800" cy="1429200"/>
          </a:xfrm>
          <a:prstGeom prst="rect">
            <a:avLst/>
          </a:prstGeom>
        </p:spPr>
        <p:txBody>
          <a:bodyPr anchorCtr="0" anchor="t" bIns="91425" lIns="91425" spcFirstLastPara="1" rIns="91425" wrap="square" tIns="91425">
            <a:normAutofit/>
          </a:bodyPr>
          <a:lstStyle>
            <a:lvl1pPr lvl="0" algn="ctr">
              <a:lnSpc>
                <a:spcPct val="100000"/>
              </a:lnSpc>
              <a:spcBef>
                <a:spcPts val="0"/>
              </a:spcBef>
              <a:spcAft>
                <a:spcPts val="0"/>
              </a:spcAft>
              <a:buClr>
                <a:srgbClr val="2850BE"/>
              </a:buClr>
              <a:buSzPts val="2200"/>
              <a:buFont typeface="Work Sans ExtraBold"/>
              <a:buNone/>
              <a:defRPr sz="2200">
                <a:solidFill>
                  <a:srgbClr val="2850BE"/>
                </a:solidFill>
                <a:latin typeface="Work Sans ExtraBold"/>
                <a:ea typeface="Work Sans ExtraBold"/>
                <a:cs typeface="Work Sans ExtraBold"/>
                <a:sym typeface="Work Sans ExtraBold"/>
              </a:defRPr>
            </a:lvl1pPr>
            <a:lvl2pPr lvl="1" algn="ctr">
              <a:lnSpc>
                <a:spcPct val="100000"/>
              </a:lnSpc>
              <a:spcBef>
                <a:spcPts val="0"/>
              </a:spcBef>
              <a:spcAft>
                <a:spcPts val="0"/>
              </a:spcAft>
              <a:buSzPts val="1400"/>
              <a:buNone/>
              <a:defRPr/>
            </a:lvl2pPr>
            <a:lvl3pPr lvl="2" algn="ctr">
              <a:lnSpc>
                <a:spcPct val="100000"/>
              </a:lnSpc>
              <a:spcBef>
                <a:spcPts val="0"/>
              </a:spcBef>
              <a:spcAft>
                <a:spcPts val="0"/>
              </a:spcAft>
              <a:buSzPts val="1400"/>
              <a:buNone/>
              <a:defRPr/>
            </a:lvl3pPr>
            <a:lvl4pPr lvl="3" algn="ctr">
              <a:lnSpc>
                <a:spcPct val="100000"/>
              </a:lnSpc>
              <a:spcBef>
                <a:spcPts val="0"/>
              </a:spcBef>
              <a:spcAft>
                <a:spcPts val="0"/>
              </a:spcAft>
              <a:buSzPts val="1400"/>
              <a:buNone/>
              <a:defRPr/>
            </a:lvl4pPr>
            <a:lvl5pPr lvl="4" algn="ctr">
              <a:lnSpc>
                <a:spcPct val="100000"/>
              </a:lnSpc>
              <a:spcBef>
                <a:spcPts val="0"/>
              </a:spcBef>
              <a:spcAft>
                <a:spcPts val="0"/>
              </a:spcAft>
              <a:buSzPts val="1400"/>
              <a:buNone/>
              <a:defRPr/>
            </a:lvl5pPr>
            <a:lvl6pPr lvl="5" algn="ctr">
              <a:lnSpc>
                <a:spcPct val="100000"/>
              </a:lnSpc>
              <a:spcBef>
                <a:spcPts val="0"/>
              </a:spcBef>
              <a:spcAft>
                <a:spcPts val="0"/>
              </a:spcAft>
              <a:buSzPts val="1400"/>
              <a:buNone/>
              <a:defRPr/>
            </a:lvl6pPr>
            <a:lvl7pPr lvl="6" algn="ctr">
              <a:lnSpc>
                <a:spcPct val="100000"/>
              </a:lnSpc>
              <a:spcBef>
                <a:spcPts val="0"/>
              </a:spcBef>
              <a:spcAft>
                <a:spcPts val="0"/>
              </a:spcAft>
              <a:buSzPts val="1400"/>
              <a:buNone/>
              <a:defRPr/>
            </a:lvl7pPr>
            <a:lvl8pPr lvl="7" algn="ctr">
              <a:lnSpc>
                <a:spcPct val="100000"/>
              </a:lnSpc>
              <a:spcBef>
                <a:spcPts val="0"/>
              </a:spcBef>
              <a:spcAft>
                <a:spcPts val="0"/>
              </a:spcAft>
              <a:buSzPts val="1400"/>
              <a:buNone/>
              <a:defRPr/>
            </a:lvl8pPr>
            <a:lvl9pPr lvl="8" algn="ctr">
              <a:lnSpc>
                <a:spcPct val="100000"/>
              </a:lnSpc>
              <a:spcBef>
                <a:spcPts val="0"/>
              </a:spcBef>
              <a:spcAft>
                <a:spcPts val="0"/>
              </a:spcAft>
              <a:buSzPts val="1400"/>
              <a:buNone/>
              <a:defRPr/>
            </a:lvl9pPr>
          </a:lstStyle>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lide Layout 4">
  <p:cSld name="BLANK_1_1">
    <p:spTree>
      <p:nvGrpSpPr>
        <p:cNvPr id="55" name="Shape 55"/>
        <p:cNvGrpSpPr/>
        <p:nvPr/>
      </p:nvGrpSpPr>
      <p:grpSpPr>
        <a:xfrm>
          <a:off x="0" y="0"/>
          <a:ext cx="0" cy="0"/>
          <a:chOff x="0" y="0"/>
          <a:chExt cx="0" cy="0"/>
        </a:xfrm>
      </p:grpSpPr>
      <p:sp>
        <p:nvSpPr>
          <p:cNvPr id="56" name="Google Shape;56;p11"/>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
        <p:nvSpPr>
          <p:cNvPr id="57" name="Google Shape;57;p11"/>
          <p:cNvSpPr txBox="1"/>
          <p:nvPr>
            <p:ph type="title"/>
          </p:nvPr>
        </p:nvSpPr>
        <p:spPr>
          <a:xfrm>
            <a:off x="553150" y="854850"/>
            <a:ext cx="7919400" cy="969900"/>
          </a:xfrm>
          <a:prstGeom prst="rect">
            <a:avLst/>
          </a:prstGeom>
        </p:spPr>
        <p:txBody>
          <a:bodyPr anchorCtr="0" anchor="t" bIns="91425" lIns="91425" spcFirstLastPara="1" rIns="91425" wrap="square" tIns="91425">
            <a:normAutofit/>
          </a:bodyPr>
          <a:lstStyle>
            <a:lvl1pPr lvl="0" rtl="0">
              <a:spcBef>
                <a:spcPts val="0"/>
              </a:spcBef>
              <a:spcAft>
                <a:spcPts val="0"/>
              </a:spcAft>
              <a:buClr>
                <a:srgbClr val="333333"/>
              </a:buClr>
              <a:buSzPts val="3700"/>
              <a:buFont typeface="Work Sans Medium"/>
              <a:buNone/>
              <a:defRPr sz="3700">
                <a:solidFill>
                  <a:srgbClr val="333333"/>
                </a:solidFill>
                <a:latin typeface="Work Sans Medium"/>
                <a:ea typeface="Work Sans Medium"/>
                <a:cs typeface="Work Sans Medium"/>
                <a:sym typeface="Work Sans Medium"/>
              </a:defRPr>
            </a:lvl1pPr>
            <a:lvl2pPr lvl="1" rtl="0">
              <a:spcBef>
                <a:spcPts val="0"/>
              </a:spcBef>
              <a:spcAft>
                <a:spcPts val="0"/>
              </a:spcAft>
              <a:buSzPts val="2800"/>
              <a:buFont typeface="Work Sans Medium"/>
              <a:buNone/>
              <a:defRPr>
                <a:latin typeface="Work Sans Medium"/>
                <a:ea typeface="Work Sans Medium"/>
                <a:cs typeface="Work Sans Medium"/>
                <a:sym typeface="Work Sans Medium"/>
              </a:defRPr>
            </a:lvl2pPr>
            <a:lvl3pPr lvl="2" rtl="0">
              <a:spcBef>
                <a:spcPts val="0"/>
              </a:spcBef>
              <a:spcAft>
                <a:spcPts val="0"/>
              </a:spcAft>
              <a:buSzPts val="2800"/>
              <a:buFont typeface="Work Sans Medium"/>
              <a:buNone/>
              <a:defRPr>
                <a:latin typeface="Work Sans Medium"/>
                <a:ea typeface="Work Sans Medium"/>
                <a:cs typeface="Work Sans Medium"/>
                <a:sym typeface="Work Sans Medium"/>
              </a:defRPr>
            </a:lvl3pPr>
            <a:lvl4pPr lvl="3" rtl="0">
              <a:spcBef>
                <a:spcPts val="0"/>
              </a:spcBef>
              <a:spcAft>
                <a:spcPts val="0"/>
              </a:spcAft>
              <a:buSzPts val="2800"/>
              <a:buFont typeface="Work Sans Medium"/>
              <a:buNone/>
              <a:defRPr>
                <a:latin typeface="Work Sans Medium"/>
                <a:ea typeface="Work Sans Medium"/>
                <a:cs typeface="Work Sans Medium"/>
                <a:sym typeface="Work Sans Medium"/>
              </a:defRPr>
            </a:lvl4pPr>
            <a:lvl5pPr lvl="4" rtl="0">
              <a:spcBef>
                <a:spcPts val="0"/>
              </a:spcBef>
              <a:spcAft>
                <a:spcPts val="0"/>
              </a:spcAft>
              <a:buSzPts val="2800"/>
              <a:buFont typeface="Work Sans Medium"/>
              <a:buNone/>
              <a:defRPr>
                <a:latin typeface="Work Sans Medium"/>
                <a:ea typeface="Work Sans Medium"/>
                <a:cs typeface="Work Sans Medium"/>
                <a:sym typeface="Work Sans Medium"/>
              </a:defRPr>
            </a:lvl5pPr>
            <a:lvl6pPr lvl="5" rtl="0">
              <a:spcBef>
                <a:spcPts val="0"/>
              </a:spcBef>
              <a:spcAft>
                <a:spcPts val="0"/>
              </a:spcAft>
              <a:buSzPts val="2800"/>
              <a:buFont typeface="Work Sans Medium"/>
              <a:buNone/>
              <a:defRPr>
                <a:latin typeface="Work Sans Medium"/>
                <a:ea typeface="Work Sans Medium"/>
                <a:cs typeface="Work Sans Medium"/>
                <a:sym typeface="Work Sans Medium"/>
              </a:defRPr>
            </a:lvl6pPr>
            <a:lvl7pPr lvl="6" rtl="0">
              <a:spcBef>
                <a:spcPts val="0"/>
              </a:spcBef>
              <a:spcAft>
                <a:spcPts val="0"/>
              </a:spcAft>
              <a:buSzPts val="2800"/>
              <a:buFont typeface="Work Sans Medium"/>
              <a:buNone/>
              <a:defRPr>
                <a:latin typeface="Work Sans Medium"/>
                <a:ea typeface="Work Sans Medium"/>
                <a:cs typeface="Work Sans Medium"/>
                <a:sym typeface="Work Sans Medium"/>
              </a:defRPr>
            </a:lvl7pPr>
            <a:lvl8pPr lvl="7" rtl="0">
              <a:spcBef>
                <a:spcPts val="0"/>
              </a:spcBef>
              <a:spcAft>
                <a:spcPts val="0"/>
              </a:spcAft>
              <a:buSzPts val="2800"/>
              <a:buFont typeface="Work Sans Medium"/>
              <a:buNone/>
              <a:defRPr>
                <a:latin typeface="Work Sans Medium"/>
                <a:ea typeface="Work Sans Medium"/>
                <a:cs typeface="Work Sans Medium"/>
                <a:sym typeface="Work Sans Medium"/>
              </a:defRPr>
            </a:lvl8pPr>
            <a:lvl9pPr lvl="8" rtl="0">
              <a:spcBef>
                <a:spcPts val="0"/>
              </a:spcBef>
              <a:spcAft>
                <a:spcPts val="0"/>
              </a:spcAft>
              <a:buSzPts val="2800"/>
              <a:buFont typeface="Work Sans Medium"/>
              <a:buNone/>
              <a:defRPr>
                <a:latin typeface="Work Sans Medium"/>
                <a:ea typeface="Work Sans Medium"/>
                <a:cs typeface="Work Sans Medium"/>
                <a:sym typeface="Work Sans Medium"/>
              </a:defRPr>
            </a:lvl9pPr>
          </a:lstStyle>
          <a:p/>
        </p:txBody>
      </p:sp>
      <p:sp>
        <p:nvSpPr>
          <p:cNvPr id="58" name="Google Shape;58;p11"/>
          <p:cNvSpPr/>
          <p:nvPr/>
        </p:nvSpPr>
        <p:spPr>
          <a:xfrm>
            <a:off x="-21550" y="1817475"/>
            <a:ext cx="9165600" cy="3362100"/>
          </a:xfrm>
          <a:prstGeom prst="rect">
            <a:avLst/>
          </a:prstGeom>
          <a:solidFill>
            <a:srgbClr val="B7DD7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59" name="Google Shape;59;p11"/>
          <p:cNvPicPr preferRelativeResize="0"/>
          <p:nvPr/>
        </p:nvPicPr>
        <p:blipFill>
          <a:blip r:embed="rId2">
            <a:alphaModFix/>
          </a:blip>
          <a:stretch>
            <a:fillRect/>
          </a:stretch>
        </p:blipFill>
        <p:spPr>
          <a:xfrm>
            <a:off x="6413408" y="222649"/>
            <a:ext cx="2668569" cy="603475"/>
          </a:xfrm>
          <a:prstGeom prst="rect">
            <a:avLst/>
          </a:prstGeom>
          <a:noFill/>
          <a:ln>
            <a:noFill/>
          </a:ln>
        </p:spPr>
      </p:pic>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_AND_BODY_2">
  <p:cSld name="TITLE_AND_BODY_2">
    <p:spTree>
      <p:nvGrpSpPr>
        <p:cNvPr id="60" name="Shape 60"/>
        <p:cNvGrpSpPr/>
        <p:nvPr/>
      </p:nvGrpSpPr>
      <p:grpSpPr>
        <a:xfrm>
          <a:off x="0" y="0"/>
          <a:ext cx="0" cy="0"/>
          <a:chOff x="0" y="0"/>
          <a:chExt cx="0" cy="0"/>
        </a:xfrm>
      </p:grpSpPr>
      <p:sp>
        <p:nvSpPr>
          <p:cNvPr id="61" name="Google Shape;61;p12"/>
          <p:cNvSpPr txBox="1"/>
          <p:nvPr>
            <p:ph type="title"/>
          </p:nvPr>
        </p:nvSpPr>
        <p:spPr>
          <a:xfrm>
            <a:off x="540300" y="1740425"/>
            <a:ext cx="8520600" cy="572700"/>
          </a:xfrm>
          <a:prstGeom prst="rect">
            <a:avLst/>
          </a:prstGeom>
        </p:spPr>
        <p:txBody>
          <a:bodyPr anchorCtr="0" anchor="t" bIns="91425" lIns="91425" spcFirstLastPara="1" rIns="91425" wrap="square" tIns="91425">
            <a:normAutofit/>
          </a:bodyPr>
          <a:lstStyle>
            <a:lvl1pPr lvl="0" rtl="0">
              <a:spcBef>
                <a:spcPts val="0"/>
              </a:spcBef>
              <a:spcAft>
                <a:spcPts val="0"/>
              </a:spcAft>
              <a:buClr>
                <a:srgbClr val="333333"/>
              </a:buClr>
              <a:buSzPts val="3600"/>
              <a:buFont typeface="Work Sans ExtraBold"/>
              <a:buNone/>
              <a:defRPr sz="3600">
                <a:solidFill>
                  <a:srgbClr val="333333"/>
                </a:solidFill>
                <a:latin typeface="Work Sans ExtraBold"/>
                <a:ea typeface="Work Sans ExtraBold"/>
                <a:cs typeface="Work Sans ExtraBold"/>
                <a:sym typeface="Work Sans ExtraBold"/>
              </a:defRPr>
            </a:lvl1pPr>
            <a:lvl2pPr lvl="1" rtl="0">
              <a:spcBef>
                <a:spcPts val="0"/>
              </a:spcBef>
              <a:spcAft>
                <a:spcPts val="0"/>
              </a:spcAft>
              <a:buClr>
                <a:srgbClr val="333333"/>
              </a:buClr>
              <a:buSzPts val="3600"/>
              <a:buFont typeface="Work Sans ExtraBold"/>
              <a:buNone/>
              <a:defRPr sz="3600">
                <a:solidFill>
                  <a:srgbClr val="333333"/>
                </a:solidFill>
                <a:latin typeface="Work Sans ExtraBold"/>
                <a:ea typeface="Work Sans ExtraBold"/>
                <a:cs typeface="Work Sans ExtraBold"/>
                <a:sym typeface="Work Sans ExtraBold"/>
              </a:defRPr>
            </a:lvl2pPr>
            <a:lvl3pPr lvl="2" rtl="0">
              <a:spcBef>
                <a:spcPts val="0"/>
              </a:spcBef>
              <a:spcAft>
                <a:spcPts val="0"/>
              </a:spcAft>
              <a:buClr>
                <a:srgbClr val="333333"/>
              </a:buClr>
              <a:buSzPts val="3600"/>
              <a:buFont typeface="Work Sans ExtraBold"/>
              <a:buNone/>
              <a:defRPr sz="3600">
                <a:solidFill>
                  <a:srgbClr val="333333"/>
                </a:solidFill>
                <a:latin typeface="Work Sans ExtraBold"/>
                <a:ea typeface="Work Sans ExtraBold"/>
                <a:cs typeface="Work Sans ExtraBold"/>
                <a:sym typeface="Work Sans ExtraBold"/>
              </a:defRPr>
            </a:lvl3pPr>
            <a:lvl4pPr lvl="3" rtl="0">
              <a:spcBef>
                <a:spcPts val="0"/>
              </a:spcBef>
              <a:spcAft>
                <a:spcPts val="0"/>
              </a:spcAft>
              <a:buClr>
                <a:srgbClr val="333333"/>
              </a:buClr>
              <a:buSzPts val="3600"/>
              <a:buFont typeface="Work Sans ExtraBold"/>
              <a:buNone/>
              <a:defRPr sz="3600">
                <a:solidFill>
                  <a:srgbClr val="333333"/>
                </a:solidFill>
                <a:latin typeface="Work Sans ExtraBold"/>
                <a:ea typeface="Work Sans ExtraBold"/>
                <a:cs typeface="Work Sans ExtraBold"/>
                <a:sym typeface="Work Sans ExtraBold"/>
              </a:defRPr>
            </a:lvl4pPr>
            <a:lvl5pPr lvl="4" rtl="0">
              <a:spcBef>
                <a:spcPts val="0"/>
              </a:spcBef>
              <a:spcAft>
                <a:spcPts val="0"/>
              </a:spcAft>
              <a:buClr>
                <a:srgbClr val="333333"/>
              </a:buClr>
              <a:buSzPts val="3600"/>
              <a:buFont typeface="Work Sans ExtraBold"/>
              <a:buNone/>
              <a:defRPr sz="3600">
                <a:solidFill>
                  <a:srgbClr val="333333"/>
                </a:solidFill>
                <a:latin typeface="Work Sans ExtraBold"/>
                <a:ea typeface="Work Sans ExtraBold"/>
                <a:cs typeface="Work Sans ExtraBold"/>
                <a:sym typeface="Work Sans ExtraBold"/>
              </a:defRPr>
            </a:lvl5pPr>
            <a:lvl6pPr lvl="5" rtl="0">
              <a:spcBef>
                <a:spcPts val="0"/>
              </a:spcBef>
              <a:spcAft>
                <a:spcPts val="0"/>
              </a:spcAft>
              <a:buClr>
                <a:srgbClr val="333333"/>
              </a:buClr>
              <a:buSzPts val="3600"/>
              <a:buFont typeface="Work Sans ExtraBold"/>
              <a:buNone/>
              <a:defRPr sz="3600">
                <a:solidFill>
                  <a:srgbClr val="333333"/>
                </a:solidFill>
                <a:latin typeface="Work Sans ExtraBold"/>
                <a:ea typeface="Work Sans ExtraBold"/>
                <a:cs typeface="Work Sans ExtraBold"/>
                <a:sym typeface="Work Sans ExtraBold"/>
              </a:defRPr>
            </a:lvl6pPr>
            <a:lvl7pPr lvl="6" rtl="0">
              <a:spcBef>
                <a:spcPts val="0"/>
              </a:spcBef>
              <a:spcAft>
                <a:spcPts val="0"/>
              </a:spcAft>
              <a:buClr>
                <a:srgbClr val="333333"/>
              </a:buClr>
              <a:buSzPts val="3600"/>
              <a:buFont typeface="Work Sans ExtraBold"/>
              <a:buNone/>
              <a:defRPr sz="3600">
                <a:solidFill>
                  <a:srgbClr val="333333"/>
                </a:solidFill>
                <a:latin typeface="Work Sans ExtraBold"/>
                <a:ea typeface="Work Sans ExtraBold"/>
                <a:cs typeface="Work Sans ExtraBold"/>
                <a:sym typeface="Work Sans ExtraBold"/>
              </a:defRPr>
            </a:lvl7pPr>
            <a:lvl8pPr lvl="7" rtl="0">
              <a:spcBef>
                <a:spcPts val="0"/>
              </a:spcBef>
              <a:spcAft>
                <a:spcPts val="0"/>
              </a:spcAft>
              <a:buClr>
                <a:srgbClr val="333333"/>
              </a:buClr>
              <a:buSzPts val="3600"/>
              <a:buFont typeface="Work Sans ExtraBold"/>
              <a:buNone/>
              <a:defRPr sz="3600">
                <a:solidFill>
                  <a:srgbClr val="333333"/>
                </a:solidFill>
                <a:latin typeface="Work Sans ExtraBold"/>
                <a:ea typeface="Work Sans ExtraBold"/>
                <a:cs typeface="Work Sans ExtraBold"/>
                <a:sym typeface="Work Sans ExtraBold"/>
              </a:defRPr>
            </a:lvl8pPr>
            <a:lvl9pPr lvl="8" rtl="0">
              <a:spcBef>
                <a:spcPts val="0"/>
              </a:spcBef>
              <a:spcAft>
                <a:spcPts val="0"/>
              </a:spcAft>
              <a:buClr>
                <a:srgbClr val="333333"/>
              </a:buClr>
              <a:buSzPts val="3600"/>
              <a:buFont typeface="Work Sans ExtraBold"/>
              <a:buNone/>
              <a:defRPr sz="3600">
                <a:solidFill>
                  <a:srgbClr val="333333"/>
                </a:solidFill>
                <a:latin typeface="Work Sans ExtraBold"/>
                <a:ea typeface="Work Sans ExtraBold"/>
                <a:cs typeface="Work Sans ExtraBold"/>
                <a:sym typeface="Work Sans ExtraBold"/>
              </a:defRPr>
            </a:lvl9pPr>
          </a:lstStyle>
          <a:p/>
        </p:txBody>
      </p:sp>
      <p:sp>
        <p:nvSpPr>
          <p:cNvPr id="62" name="Google Shape;62;p12"/>
          <p:cNvSpPr txBox="1"/>
          <p:nvPr>
            <p:ph idx="1" type="body"/>
          </p:nvPr>
        </p:nvSpPr>
        <p:spPr>
          <a:xfrm>
            <a:off x="540300" y="2474575"/>
            <a:ext cx="8520600" cy="1613700"/>
          </a:xfrm>
          <a:prstGeom prst="rect">
            <a:avLst/>
          </a:prstGeom>
        </p:spPr>
        <p:txBody>
          <a:bodyPr anchorCtr="0" anchor="t" bIns="91425" lIns="91425" spcFirstLastPara="1" rIns="91425" wrap="square" tIns="91425">
            <a:normAutofit/>
          </a:bodyPr>
          <a:lstStyle>
            <a:lvl1pPr indent="-342900" lvl="0" marL="457200" rtl="0">
              <a:spcBef>
                <a:spcPts val="0"/>
              </a:spcBef>
              <a:spcAft>
                <a:spcPts val="0"/>
              </a:spcAft>
              <a:buClr>
                <a:srgbClr val="333333"/>
              </a:buClr>
              <a:buSzPts val="1800"/>
              <a:buFont typeface="Open Sans"/>
              <a:buChar char="●"/>
              <a:defRPr>
                <a:solidFill>
                  <a:srgbClr val="333333"/>
                </a:solidFill>
                <a:latin typeface="Open Sans"/>
                <a:ea typeface="Open Sans"/>
                <a:cs typeface="Open Sans"/>
                <a:sym typeface="Open Sans"/>
              </a:defRPr>
            </a:lvl1pPr>
            <a:lvl2pPr indent="-317500" lvl="1" marL="914400" rtl="0">
              <a:spcBef>
                <a:spcPts val="0"/>
              </a:spcBef>
              <a:spcAft>
                <a:spcPts val="0"/>
              </a:spcAft>
              <a:buClr>
                <a:srgbClr val="333333"/>
              </a:buClr>
              <a:buSzPts val="1400"/>
              <a:buFont typeface="Open Sans"/>
              <a:buChar char="○"/>
              <a:defRPr>
                <a:solidFill>
                  <a:srgbClr val="333333"/>
                </a:solidFill>
                <a:latin typeface="Open Sans"/>
                <a:ea typeface="Open Sans"/>
                <a:cs typeface="Open Sans"/>
                <a:sym typeface="Open Sans"/>
              </a:defRPr>
            </a:lvl2pPr>
            <a:lvl3pPr indent="-317500" lvl="2" marL="1371600" rtl="0">
              <a:spcBef>
                <a:spcPts val="0"/>
              </a:spcBef>
              <a:spcAft>
                <a:spcPts val="0"/>
              </a:spcAft>
              <a:buClr>
                <a:srgbClr val="333333"/>
              </a:buClr>
              <a:buSzPts val="1400"/>
              <a:buFont typeface="Open Sans"/>
              <a:buChar char="■"/>
              <a:defRPr>
                <a:solidFill>
                  <a:srgbClr val="333333"/>
                </a:solidFill>
                <a:latin typeface="Open Sans"/>
                <a:ea typeface="Open Sans"/>
                <a:cs typeface="Open Sans"/>
                <a:sym typeface="Open Sans"/>
              </a:defRPr>
            </a:lvl3pPr>
            <a:lvl4pPr indent="-317500" lvl="3" marL="1828800" rtl="0">
              <a:spcBef>
                <a:spcPts val="0"/>
              </a:spcBef>
              <a:spcAft>
                <a:spcPts val="0"/>
              </a:spcAft>
              <a:buClr>
                <a:srgbClr val="333333"/>
              </a:buClr>
              <a:buSzPts val="1400"/>
              <a:buFont typeface="Open Sans"/>
              <a:buChar char="●"/>
              <a:defRPr>
                <a:solidFill>
                  <a:srgbClr val="333333"/>
                </a:solidFill>
                <a:latin typeface="Open Sans"/>
                <a:ea typeface="Open Sans"/>
                <a:cs typeface="Open Sans"/>
                <a:sym typeface="Open Sans"/>
              </a:defRPr>
            </a:lvl4pPr>
            <a:lvl5pPr indent="-317500" lvl="4" marL="2286000" rtl="0">
              <a:spcBef>
                <a:spcPts val="0"/>
              </a:spcBef>
              <a:spcAft>
                <a:spcPts val="0"/>
              </a:spcAft>
              <a:buClr>
                <a:srgbClr val="333333"/>
              </a:buClr>
              <a:buSzPts val="1400"/>
              <a:buFont typeface="Open Sans"/>
              <a:buChar char="○"/>
              <a:defRPr>
                <a:solidFill>
                  <a:srgbClr val="333333"/>
                </a:solidFill>
                <a:latin typeface="Open Sans"/>
                <a:ea typeface="Open Sans"/>
                <a:cs typeface="Open Sans"/>
                <a:sym typeface="Open Sans"/>
              </a:defRPr>
            </a:lvl5pPr>
            <a:lvl6pPr indent="-317500" lvl="5" marL="2743200" rtl="0">
              <a:spcBef>
                <a:spcPts val="0"/>
              </a:spcBef>
              <a:spcAft>
                <a:spcPts val="0"/>
              </a:spcAft>
              <a:buClr>
                <a:srgbClr val="333333"/>
              </a:buClr>
              <a:buSzPts val="1400"/>
              <a:buFont typeface="Open Sans"/>
              <a:buChar char="■"/>
              <a:defRPr>
                <a:solidFill>
                  <a:srgbClr val="333333"/>
                </a:solidFill>
                <a:latin typeface="Open Sans"/>
                <a:ea typeface="Open Sans"/>
                <a:cs typeface="Open Sans"/>
                <a:sym typeface="Open Sans"/>
              </a:defRPr>
            </a:lvl6pPr>
            <a:lvl7pPr indent="-317500" lvl="6" marL="3200400" rtl="0">
              <a:spcBef>
                <a:spcPts val="0"/>
              </a:spcBef>
              <a:spcAft>
                <a:spcPts val="0"/>
              </a:spcAft>
              <a:buClr>
                <a:srgbClr val="333333"/>
              </a:buClr>
              <a:buSzPts val="1400"/>
              <a:buFont typeface="Open Sans"/>
              <a:buChar char="●"/>
              <a:defRPr>
                <a:solidFill>
                  <a:srgbClr val="333333"/>
                </a:solidFill>
                <a:latin typeface="Open Sans"/>
                <a:ea typeface="Open Sans"/>
                <a:cs typeface="Open Sans"/>
                <a:sym typeface="Open Sans"/>
              </a:defRPr>
            </a:lvl7pPr>
            <a:lvl8pPr indent="-317500" lvl="7" marL="3657600" rtl="0">
              <a:spcBef>
                <a:spcPts val="0"/>
              </a:spcBef>
              <a:spcAft>
                <a:spcPts val="0"/>
              </a:spcAft>
              <a:buClr>
                <a:srgbClr val="333333"/>
              </a:buClr>
              <a:buSzPts val="1400"/>
              <a:buFont typeface="Open Sans"/>
              <a:buChar char="○"/>
              <a:defRPr>
                <a:solidFill>
                  <a:srgbClr val="333333"/>
                </a:solidFill>
                <a:latin typeface="Open Sans"/>
                <a:ea typeface="Open Sans"/>
                <a:cs typeface="Open Sans"/>
                <a:sym typeface="Open Sans"/>
              </a:defRPr>
            </a:lvl8pPr>
            <a:lvl9pPr indent="-317500" lvl="8" marL="4114800" rtl="0">
              <a:spcBef>
                <a:spcPts val="0"/>
              </a:spcBef>
              <a:spcAft>
                <a:spcPts val="0"/>
              </a:spcAft>
              <a:buClr>
                <a:srgbClr val="333333"/>
              </a:buClr>
              <a:buSzPts val="1400"/>
              <a:buFont typeface="Open Sans"/>
              <a:buChar char="■"/>
              <a:defRPr>
                <a:solidFill>
                  <a:srgbClr val="333333"/>
                </a:solidFill>
                <a:latin typeface="Open Sans"/>
                <a:ea typeface="Open Sans"/>
                <a:cs typeface="Open Sans"/>
                <a:sym typeface="Open Sans"/>
              </a:defRPr>
            </a:lvl9pPr>
          </a:lstStyle>
          <a:p/>
        </p:txBody>
      </p:sp>
      <p:sp>
        <p:nvSpPr>
          <p:cNvPr id="63" name="Google Shape;63;p12"/>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pic>
        <p:nvPicPr>
          <p:cNvPr id="64" name="Google Shape;64;p12"/>
          <p:cNvPicPr preferRelativeResize="0"/>
          <p:nvPr/>
        </p:nvPicPr>
        <p:blipFill rotWithShape="1">
          <a:blip r:embed="rId2">
            <a:alphaModFix/>
          </a:blip>
          <a:srcRect b="0" l="0" r="0" t="0"/>
          <a:stretch/>
        </p:blipFill>
        <p:spPr>
          <a:xfrm>
            <a:off x="302075" y="274700"/>
            <a:ext cx="1921652" cy="434550"/>
          </a:xfrm>
          <a:prstGeom prst="rect">
            <a:avLst/>
          </a:prstGeom>
          <a:noFill/>
          <a:ln>
            <a:noFill/>
          </a:ln>
        </p:spPr>
      </p:pic>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_AND_BODY_3">
  <p:cSld name="TITLE_AND_BODY_3">
    <p:spTree>
      <p:nvGrpSpPr>
        <p:cNvPr id="65" name="Shape 65"/>
        <p:cNvGrpSpPr/>
        <p:nvPr/>
      </p:nvGrpSpPr>
      <p:grpSpPr>
        <a:xfrm>
          <a:off x="0" y="0"/>
          <a:ext cx="0" cy="0"/>
          <a:chOff x="0" y="0"/>
          <a:chExt cx="0" cy="0"/>
        </a:xfrm>
      </p:grpSpPr>
      <p:sp>
        <p:nvSpPr>
          <p:cNvPr id="66" name="Google Shape;66;p13"/>
          <p:cNvSpPr txBox="1"/>
          <p:nvPr>
            <p:ph type="title"/>
          </p:nvPr>
        </p:nvSpPr>
        <p:spPr>
          <a:xfrm>
            <a:off x="540300" y="1740425"/>
            <a:ext cx="8520600" cy="572700"/>
          </a:xfrm>
          <a:prstGeom prst="rect">
            <a:avLst/>
          </a:prstGeom>
        </p:spPr>
        <p:txBody>
          <a:bodyPr anchorCtr="0" anchor="t" bIns="91425" lIns="91425" spcFirstLastPara="1" rIns="91425" wrap="square" tIns="91425">
            <a:normAutofit/>
          </a:bodyPr>
          <a:lstStyle>
            <a:lvl1pPr lvl="0" rtl="0">
              <a:spcBef>
                <a:spcPts val="0"/>
              </a:spcBef>
              <a:spcAft>
                <a:spcPts val="0"/>
              </a:spcAft>
              <a:buClr>
                <a:srgbClr val="333333"/>
              </a:buClr>
              <a:buSzPts val="3600"/>
              <a:buFont typeface="Work Sans ExtraBold"/>
              <a:buNone/>
              <a:defRPr sz="3600">
                <a:solidFill>
                  <a:srgbClr val="333333"/>
                </a:solidFill>
                <a:latin typeface="Work Sans ExtraBold"/>
                <a:ea typeface="Work Sans ExtraBold"/>
                <a:cs typeface="Work Sans ExtraBold"/>
                <a:sym typeface="Work Sans ExtraBold"/>
              </a:defRPr>
            </a:lvl1pPr>
            <a:lvl2pPr lvl="1" rtl="0">
              <a:spcBef>
                <a:spcPts val="0"/>
              </a:spcBef>
              <a:spcAft>
                <a:spcPts val="0"/>
              </a:spcAft>
              <a:buClr>
                <a:srgbClr val="333333"/>
              </a:buClr>
              <a:buSzPts val="3600"/>
              <a:buFont typeface="Work Sans ExtraBold"/>
              <a:buNone/>
              <a:defRPr sz="3600">
                <a:solidFill>
                  <a:srgbClr val="333333"/>
                </a:solidFill>
                <a:latin typeface="Work Sans ExtraBold"/>
                <a:ea typeface="Work Sans ExtraBold"/>
                <a:cs typeface="Work Sans ExtraBold"/>
                <a:sym typeface="Work Sans ExtraBold"/>
              </a:defRPr>
            </a:lvl2pPr>
            <a:lvl3pPr lvl="2" rtl="0">
              <a:spcBef>
                <a:spcPts val="0"/>
              </a:spcBef>
              <a:spcAft>
                <a:spcPts val="0"/>
              </a:spcAft>
              <a:buClr>
                <a:srgbClr val="333333"/>
              </a:buClr>
              <a:buSzPts val="3600"/>
              <a:buFont typeface="Work Sans ExtraBold"/>
              <a:buNone/>
              <a:defRPr sz="3600">
                <a:solidFill>
                  <a:srgbClr val="333333"/>
                </a:solidFill>
                <a:latin typeface="Work Sans ExtraBold"/>
                <a:ea typeface="Work Sans ExtraBold"/>
                <a:cs typeface="Work Sans ExtraBold"/>
                <a:sym typeface="Work Sans ExtraBold"/>
              </a:defRPr>
            </a:lvl3pPr>
            <a:lvl4pPr lvl="3" rtl="0">
              <a:spcBef>
                <a:spcPts val="0"/>
              </a:spcBef>
              <a:spcAft>
                <a:spcPts val="0"/>
              </a:spcAft>
              <a:buClr>
                <a:srgbClr val="333333"/>
              </a:buClr>
              <a:buSzPts val="3600"/>
              <a:buFont typeface="Work Sans ExtraBold"/>
              <a:buNone/>
              <a:defRPr sz="3600">
                <a:solidFill>
                  <a:srgbClr val="333333"/>
                </a:solidFill>
                <a:latin typeface="Work Sans ExtraBold"/>
                <a:ea typeface="Work Sans ExtraBold"/>
                <a:cs typeface="Work Sans ExtraBold"/>
                <a:sym typeface="Work Sans ExtraBold"/>
              </a:defRPr>
            </a:lvl4pPr>
            <a:lvl5pPr lvl="4" rtl="0">
              <a:spcBef>
                <a:spcPts val="0"/>
              </a:spcBef>
              <a:spcAft>
                <a:spcPts val="0"/>
              </a:spcAft>
              <a:buClr>
                <a:srgbClr val="333333"/>
              </a:buClr>
              <a:buSzPts val="3600"/>
              <a:buFont typeface="Work Sans ExtraBold"/>
              <a:buNone/>
              <a:defRPr sz="3600">
                <a:solidFill>
                  <a:srgbClr val="333333"/>
                </a:solidFill>
                <a:latin typeface="Work Sans ExtraBold"/>
                <a:ea typeface="Work Sans ExtraBold"/>
                <a:cs typeface="Work Sans ExtraBold"/>
                <a:sym typeface="Work Sans ExtraBold"/>
              </a:defRPr>
            </a:lvl5pPr>
            <a:lvl6pPr lvl="5" rtl="0">
              <a:spcBef>
                <a:spcPts val="0"/>
              </a:spcBef>
              <a:spcAft>
                <a:spcPts val="0"/>
              </a:spcAft>
              <a:buClr>
                <a:srgbClr val="333333"/>
              </a:buClr>
              <a:buSzPts val="3600"/>
              <a:buFont typeface="Work Sans ExtraBold"/>
              <a:buNone/>
              <a:defRPr sz="3600">
                <a:solidFill>
                  <a:srgbClr val="333333"/>
                </a:solidFill>
                <a:latin typeface="Work Sans ExtraBold"/>
                <a:ea typeface="Work Sans ExtraBold"/>
                <a:cs typeface="Work Sans ExtraBold"/>
                <a:sym typeface="Work Sans ExtraBold"/>
              </a:defRPr>
            </a:lvl6pPr>
            <a:lvl7pPr lvl="6" rtl="0">
              <a:spcBef>
                <a:spcPts val="0"/>
              </a:spcBef>
              <a:spcAft>
                <a:spcPts val="0"/>
              </a:spcAft>
              <a:buClr>
                <a:srgbClr val="333333"/>
              </a:buClr>
              <a:buSzPts val="3600"/>
              <a:buFont typeface="Work Sans ExtraBold"/>
              <a:buNone/>
              <a:defRPr sz="3600">
                <a:solidFill>
                  <a:srgbClr val="333333"/>
                </a:solidFill>
                <a:latin typeface="Work Sans ExtraBold"/>
                <a:ea typeface="Work Sans ExtraBold"/>
                <a:cs typeface="Work Sans ExtraBold"/>
                <a:sym typeface="Work Sans ExtraBold"/>
              </a:defRPr>
            </a:lvl7pPr>
            <a:lvl8pPr lvl="7" rtl="0">
              <a:spcBef>
                <a:spcPts val="0"/>
              </a:spcBef>
              <a:spcAft>
                <a:spcPts val="0"/>
              </a:spcAft>
              <a:buClr>
                <a:srgbClr val="333333"/>
              </a:buClr>
              <a:buSzPts val="3600"/>
              <a:buFont typeface="Work Sans ExtraBold"/>
              <a:buNone/>
              <a:defRPr sz="3600">
                <a:solidFill>
                  <a:srgbClr val="333333"/>
                </a:solidFill>
                <a:latin typeface="Work Sans ExtraBold"/>
                <a:ea typeface="Work Sans ExtraBold"/>
                <a:cs typeface="Work Sans ExtraBold"/>
                <a:sym typeface="Work Sans ExtraBold"/>
              </a:defRPr>
            </a:lvl8pPr>
            <a:lvl9pPr lvl="8" rtl="0">
              <a:spcBef>
                <a:spcPts val="0"/>
              </a:spcBef>
              <a:spcAft>
                <a:spcPts val="0"/>
              </a:spcAft>
              <a:buClr>
                <a:srgbClr val="333333"/>
              </a:buClr>
              <a:buSzPts val="3600"/>
              <a:buFont typeface="Work Sans ExtraBold"/>
              <a:buNone/>
              <a:defRPr sz="3600">
                <a:solidFill>
                  <a:srgbClr val="333333"/>
                </a:solidFill>
                <a:latin typeface="Work Sans ExtraBold"/>
                <a:ea typeface="Work Sans ExtraBold"/>
                <a:cs typeface="Work Sans ExtraBold"/>
                <a:sym typeface="Work Sans ExtraBold"/>
              </a:defRPr>
            </a:lvl9pPr>
          </a:lstStyle>
          <a:p/>
        </p:txBody>
      </p:sp>
      <p:sp>
        <p:nvSpPr>
          <p:cNvPr id="67" name="Google Shape;67;p13"/>
          <p:cNvSpPr txBox="1"/>
          <p:nvPr>
            <p:ph idx="1" type="body"/>
          </p:nvPr>
        </p:nvSpPr>
        <p:spPr>
          <a:xfrm>
            <a:off x="540300" y="2474575"/>
            <a:ext cx="8520600" cy="1613700"/>
          </a:xfrm>
          <a:prstGeom prst="rect">
            <a:avLst/>
          </a:prstGeom>
        </p:spPr>
        <p:txBody>
          <a:bodyPr anchorCtr="0" anchor="t" bIns="91425" lIns="91425" spcFirstLastPara="1" rIns="91425" wrap="square" tIns="91425">
            <a:normAutofit/>
          </a:bodyPr>
          <a:lstStyle>
            <a:lvl1pPr indent="-342900" lvl="0" marL="457200" rtl="0">
              <a:spcBef>
                <a:spcPts val="0"/>
              </a:spcBef>
              <a:spcAft>
                <a:spcPts val="0"/>
              </a:spcAft>
              <a:buClr>
                <a:srgbClr val="333333"/>
              </a:buClr>
              <a:buSzPts val="1800"/>
              <a:buFont typeface="Open Sans"/>
              <a:buChar char="●"/>
              <a:defRPr>
                <a:solidFill>
                  <a:srgbClr val="333333"/>
                </a:solidFill>
                <a:latin typeface="Open Sans"/>
                <a:ea typeface="Open Sans"/>
                <a:cs typeface="Open Sans"/>
                <a:sym typeface="Open Sans"/>
              </a:defRPr>
            </a:lvl1pPr>
            <a:lvl2pPr indent="-317500" lvl="1" marL="914400" rtl="0">
              <a:spcBef>
                <a:spcPts val="0"/>
              </a:spcBef>
              <a:spcAft>
                <a:spcPts val="0"/>
              </a:spcAft>
              <a:buClr>
                <a:srgbClr val="333333"/>
              </a:buClr>
              <a:buSzPts val="1400"/>
              <a:buFont typeface="Open Sans"/>
              <a:buChar char="○"/>
              <a:defRPr>
                <a:solidFill>
                  <a:srgbClr val="333333"/>
                </a:solidFill>
                <a:latin typeface="Open Sans"/>
                <a:ea typeface="Open Sans"/>
                <a:cs typeface="Open Sans"/>
                <a:sym typeface="Open Sans"/>
              </a:defRPr>
            </a:lvl2pPr>
            <a:lvl3pPr indent="-317500" lvl="2" marL="1371600" rtl="0">
              <a:spcBef>
                <a:spcPts val="0"/>
              </a:spcBef>
              <a:spcAft>
                <a:spcPts val="0"/>
              </a:spcAft>
              <a:buClr>
                <a:srgbClr val="333333"/>
              </a:buClr>
              <a:buSzPts val="1400"/>
              <a:buFont typeface="Open Sans"/>
              <a:buChar char="■"/>
              <a:defRPr>
                <a:solidFill>
                  <a:srgbClr val="333333"/>
                </a:solidFill>
                <a:latin typeface="Open Sans"/>
                <a:ea typeface="Open Sans"/>
                <a:cs typeface="Open Sans"/>
                <a:sym typeface="Open Sans"/>
              </a:defRPr>
            </a:lvl3pPr>
            <a:lvl4pPr indent="-317500" lvl="3" marL="1828800" rtl="0">
              <a:spcBef>
                <a:spcPts val="0"/>
              </a:spcBef>
              <a:spcAft>
                <a:spcPts val="0"/>
              </a:spcAft>
              <a:buClr>
                <a:srgbClr val="333333"/>
              </a:buClr>
              <a:buSzPts val="1400"/>
              <a:buFont typeface="Open Sans"/>
              <a:buChar char="●"/>
              <a:defRPr>
                <a:solidFill>
                  <a:srgbClr val="333333"/>
                </a:solidFill>
                <a:latin typeface="Open Sans"/>
                <a:ea typeface="Open Sans"/>
                <a:cs typeface="Open Sans"/>
                <a:sym typeface="Open Sans"/>
              </a:defRPr>
            </a:lvl4pPr>
            <a:lvl5pPr indent="-317500" lvl="4" marL="2286000" rtl="0">
              <a:spcBef>
                <a:spcPts val="0"/>
              </a:spcBef>
              <a:spcAft>
                <a:spcPts val="0"/>
              </a:spcAft>
              <a:buClr>
                <a:srgbClr val="333333"/>
              </a:buClr>
              <a:buSzPts val="1400"/>
              <a:buFont typeface="Open Sans"/>
              <a:buChar char="○"/>
              <a:defRPr>
                <a:solidFill>
                  <a:srgbClr val="333333"/>
                </a:solidFill>
                <a:latin typeface="Open Sans"/>
                <a:ea typeface="Open Sans"/>
                <a:cs typeface="Open Sans"/>
                <a:sym typeface="Open Sans"/>
              </a:defRPr>
            </a:lvl5pPr>
            <a:lvl6pPr indent="-317500" lvl="5" marL="2743200" rtl="0">
              <a:spcBef>
                <a:spcPts val="0"/>
              </a:spcBef>
              <a:spcAft>
                <a:spcPts val="0"/>
              </a:spcAft>
              <a:buClr>
                <a:srgbClr val="333333"/>
              </a:buClr>
              <a:buSzPts val="1400"/>
              <a:buFont typeface="Open Sans"/>
              <a:buChar char="■"/>
              <a:defRPr>
                <a:solidFill>
                  <a:srgbClr val="333333"/>
                </a:solidFill>
                <a:latin typeface="Open Sans"/>
                <a:ea typeface="Open Sans"/>
                <a:cs typeface="Open Sans"/>
                <a:sym typeface="Open Sans"/>
              </a:defRPr>
            </a:lvl6pPr>
            <a:lvl7pPr indent="-317500" lvl="6" marL="3200400" rtl="0">
              <a:spcBef>
                <a:spcPts val="0"/>
              </a:spcBef>
              <a:spcAft>
                <a:spcPts val="0"/>
              </a:spcAft>
              <a:buClr>
                <a:srgbClr val="333333"/>
              </a:buClr>
              <a:buSzPts val="1400"/>
              <a:buFont typeface="Open Sans"/>
              <a:buChar char="●"/>
              <a:defRPr>
                <a:solidFill>
                  <a:srgbClr val="333333"/>
                </a:solidFill>
                <a:latin typeface="Open Sans"/>
                <a:ea typeface="Open Sans"/>
                <a:cs typeface="Open Sans"/>
                <a:sym typeface="Open Sans"/>
              </a:defRPr>
            </a:lvl7pPr>
            <a:lvl8pPr indent="-317500" lvl="7" marL="3657600" rtl="0">
              <a:spcBef>
                <a:spcPts val="0"/>
              </a:spcBef>
              <a:spcAft>
                <a:spcPts val="0"/>
              </a:spcAft>
              <a:buClr>
                <a:srgbClr val="333333"/>
              </a:buClr>
              <a:buSzPts val="1400"/>
              <a:buFont typeface="Open Sans"/>
              <a:buChar char="○"/>
              <a:defRPr>
                <a:solidFill>
                  <a:srgbClr val="333333"/>
                </a:solidFill>
                <a:latin typeface="Open Sans"/>
                <a:ea typeface="Open Sans"/>
                <a:cs typeface="Open Sans"/>
                <a:sym typeface="Open Sans"/>
              </a:defRPr>
            </a:lvl8pPr>
            <a:lvl9pPr indent="-317500" lvl="8" marL="4114800" rtl="0">
              <a:spcBef>
                <a:spcPts val="0"/>
              </a:spcBef>
              <a:spcAft>
                <a:spcPts val="0"/>
              </a:spcAft>
              <a:buClr>
                <a:srgbClr val="333333"/>
              </a:buClr>
              <a:buSzPts val="1400"/>
              <a:buFont typeface="Open Sans"/>
              <a:buChar char="■"/>
              <a:defRPr>
                <a:solidFill>
                  <a:srgbClr val="333333"/>
                </a:solidFill>
                <a:latin typeface="Open Sans"/>
                <a:ea typeface="Open Sans"/>
                <a:cs typeface="Open Sans"/>
                <a:sym typeface="Open Sans"/>
              </a:defRPr>
            </a:lvl9pPr>
          </a:lstStyle>
          <a:p/>
        </p:txBody>
      </p:sp>
      <p:sp>
        <p:nvSpPr>
          <p:cNvPr id="68" name="Google Shape;68;p13"/>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pic>
        <p:nvPicPr>
          <p:cNvPr id="69" name="Google Shape;69;p13"/>
          <p:cNvPicPr preferRelativeResize="0"/>
          <p:nvPr/>
        </p:nvPicPr>
        <p:blipFill rotWithShape="1">
          <a:blip r:embed="rId2">
            <a:alphaModFix/>
          </a:blip>
          <a:srcRect b="0" l="0" r="0" t="0"/>
          <a:stretch/>
        </p:blipFill>
        <p:spPr>
          <a:xfrm>
            <a:off x="302075" y="274700"/>
            <a:ext cx="1921652" cy="434550"/>
          </a:xfrm>
          <a:prstGeom prst="rect">
            <a:avLst/>
          </a:prstGeom>
          <a:noFill/>
          <a:ln>
            <a:noFill/>
          </a:ln>
        </p:spPr>
      </p:pic>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_AND_BODY_4">
  <p:cSld name="TITLE_AND_BODY_4">
    <p:spTree>
      <p:nvGrpSpPr>
        <p:cNvPr id="70" name="Shape 70"/>
        <p:cNvGrpSpPr/>
        <p:nvPr/>
      </p:nvGrpSpPr>
      <p:grpSpPr>
        <a:xfrm>
          <a:off x="0" y="0"/>
          <a:ext cx="0" cy="0"/>
          <a:chOff x="0" y="0"/>
          <a:chExt cx="0" cy="0"/>
        </a:xfrm>
      </p:grpSpPr>
      <p:sp>
        <p:nvSpPr>
          <p:cNvPr id="71" name="Google Shape;71;p14"/>
          <p:cNvSpPr txBox="1"/>
          <p:nvPr>
            <p:ph type="title"/>
          </p:nvPr>
        </p:nvSpPr>
        <p:spPr>
          <a:xfrm>
            <a:off x="540300" y="1740425"/>
            <a:ext cx="8520600" cy="572700"/>
          </a:xfrm>
          <a:prstGeom prst="rect">
            <a:avLst/>
          </a:prstGeom>
        </p:spPr>
        <p:txBody>
          <a:bodyPr anchorCtr="0" anchor="t" bIns="91425" lIns="91425" spcFirstLastPara="1" rIns="91425" wrap="square" tIns="91425">
            <a:normAutofit/>
          </a:bodyPr>
          <a:lstStyle>
            <a:lvl1pPr lvl="0" rtl="0">
              <a:spcBef>
                <a:spcPts val="0"/>
              </a:spcBef>
              <a:spcAft>
                <a:spcPts val="0"/>
              </a:spcAft>
              <a:buClr>
                <a:srgbClr val="333333"/>
              </a:buClr>
              <a:buSzPts val="3600"/>
              <a:buFont typeface="Work Sans ExtraBold"/>
              <a:buNone/>
              <a:defRPr sz="3600">
                <a:solidFill>
                  <a:srgbClr val="333333"/>
                </a:solidFill>
                <a:latin typeface="Work Sans ExtraBold"/>
                <a:ea typeface="Work Sans ExtraBold"/>
                <a:cs typeface="Work Sans ExtraBold"/>
                <a:sym typeface="Work Sans ExtraBold"/>
              </a:defRPr>
            </a:lvl1pPr>
            <a:lvl2pPr lvl="1" rtl="0">
              <a:spcBef>
                <a:spcPts val="0"/>
              </a:spcBef>
              <a:spcAft>
                <a:spcPts val="0"/>
              </a:spcAft>
              <a:buClr>
                <a:srgbClr val="333333"/>
              </a:buClr>
              <a:buSzPts val="3600"/>
              <a:buFont typeface="Work Sans ExtraBold"/>
              <a:buNone/>
              <a:defRPr sz="3600">
                <a:solidFill>
                  <a:srgbClr val="333333"/>
                </a:solidFill>
                <a:latin typeface="Work Sans ExtraBold"/>
                <a:ea typeface="Work Sans ExtraBold"/>
                <a:cs typeface="Work Sans ExtraBold"/>
                <a:sym typeface="Work Sans ExtraBold"/>
              </a:defRPr>
            </a:lvl2pPr>
            <a:lvl3pPr lvl="2" rtl="0">
              <a:spcBef>
                <a:spcPts val="0"/>
              </a:spcBef>
              <a:spcAft>
                <a:spcPts val="0"/>
              </a:spcAft>
              <a:buClr>
                <a:srgbClr val="333333"/>
              </a:buClr>
              <a:buSzPts val="3600"/>
              <a:buFont typeface="Work Sans ExtraBold"/>
              <a:buNone/>
              <a:defRPr sz="3600">
                <a:solidFill>
                  <a:srgbClr val="333333"/>
                </a:solidFill>
                <a:latin typeface="Work Sans ExtraBold"/>
                <a:ea typeface="Work Sans ExtraBold"/>
                <a:cs typeface="Work Sans ExtraBold"/>
                <a:sym typeface="Work Sans ExtraBold"/>
              </a:defRPr>
            </a:lvl3pPr>
            <a:lvl4pPr lvl="3" rtl="0">
              <a:spcBef>
                <a:spcPts val="0"/>
              </a:spcBef>
              <a:spcAft>
                <a:spcPts val="0"/>
              </a:spcAft>
              <a:buClr>
                <a:srgbClr val="333333"/>
              </a:buClr>
              <a:buSzPts val="3600"/>
              <a:buFont typeface="Work Sans ExtraBold"/>
              <a:buNone/>
              <a:defRPr sz="3600">
                <a:solidFill>
                  <a:srgbClr val="333333"/>
                </a:solidFill>
                <a:latin typeface="Work Sans ExtraBold"/>
                <a:ea typeface="Work Sans ExtraBold"/>
                <a:cs typeface="Work Sans ExtraBold"/>
                <a:sym typeface="Work Sans ExtraBold"/>
              </a:defRPr>
            </a:lvl4pPr>
            <a:lvl5pPr lvl="4" rtl="0">
              <a:spcBef>
                <a:spcPts val="0"/>
              </a:spcBef>
              <a:spcAft>
                <a:spcPts val="0"/>
              </a:spcAft>
              <a:buClr>
                <a:srgbClr val="333333"/>
              </a:buClr>
              <a:buSzPts val="3600"/>
              <a:buFont typeface="Work Sans ExtraBold"/>
              <a:buNone/>
              <a:defRPr sz="3600">
                <a:solidFill>
                  <a:srgbClr val="333333"/>
                </a:solidFill>
                <a:latin typeface="Work Sans ExtraBold"/>
                <a:ea typeface="Work Sans ExtraBold"/>
                <a:cs typeface="Work Sans ExtraBold"/>
                <a:sym typeface="Work Sans ExtraBold"/>
              </a:defRPr>
            </a:lvl5pPr>
            <a:lvl6pPr lvl="5" rtl="0">
              <a:spcBef>
                <a:spcPts val="0"/>
              </a:spcBef>
              <a:spcAft>
                <a:spcPts val="0"/>
              </a:spcAft>
              <a:buClr>
                <a:srgbClr val="333333"/>
              </a:buClr>
              <a:buSzPts val="3600"/>
              <a:buFont typeface="Work Sans ExtraBold"/>
              <a:buNone/>
              <a:defRPr sz="3600">
                <a:solidFill>
                  <a:srgbClr val="333333"/>
                </a:solidFill>
                <a:latin typeface="Work Sans ExtraBold"/>
                <a:ea typeface="Work Sans ExtraBold"/>
                <a:cs typeface="Work Sans ExtraBold"/>
                <a:sym typeface="Work Sans ExtraBold"/>
              </a:defRPr>
            </a:lvl6pPr>
            <a:lvl7pPr lvl="6" rtl="0">
              <a:spcBef>
                <a:spcPts val="0"/>
              </a:spcBef>
              <a:spcAft>
                <a:spcPts val="0"/>
              </a:spcAft>
              <a:buClr>
                <a:srgbClr val="333333"/>
              </a:buClr>
              <a:buSzPts val="3600"/>
              <a:buFont typeface="Work Sans ExtraBold"/>
              <a:buNone/>
              <a:defRPr sz="3600">
                <a:solidFill>
                  <a:srgbClr val="333333"/>
                </a:solidFill>
                <a:latin typeface="Work Sans ExtraBold"/>
                <a:ea typeface="Work Sans ExtraBold"/>
                <a:cs typeface="Work Sans ExtraBold"/>
                <a:sym typeface="Work Sans ExtraBold"/>
              </a:defRPr>
            </a:lvl7pPr>
            <a:lvl8pPr lvl="7" rtl="0">
              <a:spcBef>
                <a:spcPts val="0"/>
              </a:spcBef>
              <a:spcAft>
                <a:spcPts val="0"/>
              </a:spcAft>
              <a:buClr>
                <a:srgbClr val="333333"/>
              </a:buClr>
              <a:buSzPts val="3600"/>
              <a:buFont typeface="Work Sans ExtraBold"/>
              <a:buNone/>
              <a:defRPr sz="3600">
                <a:solidFill>
                  <a:srgbClr val="333333"/>
                </a:solidFill>
                <a:latin typeface="Work Sans ExtraBold"/>
                <a:ea typeface="Work Sans ExtraBold"/>
                <a:cs typeface="Work Sans ExtraBold"/>
                <a:sym typeface="Work Sans ExtraBold"/>
              </a:defRPr>
            </a:lvl8pPr>
            <a:lvl9pPr lvl="8" rtl="0">
              <a:spcBef>
                <a:spcPts val="0"/>
              </a:spcBef>
              <a:spcAft>
                <a:spcPts val="0"/>
              </a:spcAft>
              <a:buClr>
                <a:srgbClr val="333333"/>
              </a:buClr>
              <a:buSzPts val="3600"/>
              <a:buFont typeface="Work Sans ExtraBold"/>
              <a:buNone/>
              <a:defRPr sz="3600">
                <a:solidFill>
                  <a:srgbClr val="333333"/>
                </a:solidFill>
                <a:latin typeface="Work Sans ExtraBold"/>
                <a:ea typeface="Work Sans ExtraBold"/>
                <a:cs typeface="Work Sans ExtraBold"/>
                <a:sym typeface="Work Sans ExtraBold"/>
              </a:defRPr>
            </a:lvl9pPr>
          </a:lstStyle>
          <a:p/>
        </p:txBody>
      </p:sp>
      <p:sp>
        <p:nvSpPr>
          <p:cNvPr id="72" name="Google Shape;72;p14"/>
          <p:cNvSpPr txBox="1"/>
          <p:nvPr>
            <p:ph idx="1" type="body"/>
          </p:nvPr>
        </p:nvSpPr>
        <p:spPr>
          <a:xfrm>
            <a:off x="540300" y="2474575"/>
            <a:ext cx="8520600" cy="1613700"/>
          </a:xfrm>
          <a:prstGeom prst="rect">
            <a:avLst/>
          </a:prstGeom>
        </p:spPr>
        <p:txBody>
          <a:bodyPr anchorCtr="0" anchor="t" bIns="91425" lIns="91425" spcFirstLastPara="1" rIns="91425" wrap="square" tIns="91425">
            <a:normAutofit/>
          </a:bodyPr>
          <a:lstStyle>
            <a:lvl1pPr indent="-342900" lvl="0" marL="457200" rtl="0">
              <a:spcBef>
                <a:spcPts val="0"/>
              </a:spcBef>
              <a:spcAft>
                <a:spcPts val="0"/>
              </a:spcAft>
              <a:buClr>
                <a:srgbClr val="333333"/>
              </a:buClr>
              <a:buSzPts val="1800"/>
              <a:buFont typeface="Open Sans"/>
              <a:buChar char="●"/>
              <a:defRPr>
                <a:solidFill>
                  <a:srgbClr val="333333"/>
                </a:solidFill>
                <a:latin typeface="Open Sans"/>
                <a:ea typeface="Open Sans"/>
                <a:cs typeface="Open Sans"/>
                <a:sym typeface="Open Sans"/>
              </a:defRPr>
            </a:lvl1pPr>
            <a:lvl2pPr indent="-317500" lvl="1" marL="914400" rtl="0">
              <a:spcBef>
                <a:spcPts val="0"/>
              </a:spcBef>
              <a:spcAft>
                <a:spcPts val="0"/>
              </a:spcAft>
              <a:buClr>
                <a:srgbClr val="333333"/>
              </a:buClr>
              <a:buSzPts val="1400"/>
              <a:buFont typeface="Open Sans"/>
              <a:buChar char="○"/>
              <a:defRPr>
                <a:solidFill>
                  <a:srgbClr val="333333"/>
                </a:solidFill>
                <a:latin typeface="Open Sans"/>
                <a:ea typeface="Open Sans"/>
                <a:cs typeface="Open Sans"/>
                <a:sym typeface="Open Sans"/>
              </a:defRPr>
            </a:lvl2pPr>
            <a:lvl3pPr indent="-317500" lvl="2" marL="1371600" rtl="0">
              <a:spcBef>
                <a:spcPts val="0"/>
              </a:spcBef>
              <a:spcAft>
                <a:spcPts val="0"/>
              </a:spcAft>
              <a:buClr>
                <a:srgbClr val="333333"/>
              </a:buClr>
              <a:buSzPts val="1400"/>
              <a:buFont typeface="Open Sans"/>
              <a:buChar char="■"/>
              <a:defRPr>
                <a:solidFill>
                  <a:srgbClr val="333333"/>
                </a:solidFill>
                <a:latin typeface="Open Sans"/>
                <a:ea typeface="Open Sans"/>
                <a:cs typeface="Open Sans"/>
                <a:sym typeface="Open Sans"/>
              </a:defRPr>
            </a:lvl3pPr>
            <a:lvl4pPr indent="-317500" lvl="3" marL="1828800" rtl="0">
              <a:spcBef>
                <a:spcPts val="0"/>
              </a:spcBef>
              <a:spcAft>
                <a:spcPts val="0"/>
              </a:spcAft>
              <a:buClr>
                <a:srgbClr val="333333"/>
              </a:buClr>
              <a:buSzPts val="1400"/>
              <a:buFont typeface="Open Sans"/>
              <a:buChar char="●"/>
              <a:defRPr>
                <a:solidFill>
                  <a:srgbClr val="333333"/>
                </a:solidFill>
                <a:latin typeface="Open Sans"/>
                <a:ea typeface="Open Sans"/>
                <a:cs typeface="Open Sans"/>
                <a:sym typeface="Open Sans"/>
              </a:defRPr>
            </a:lvl4pPr>
            <a:lvl5pPr indent="-317500" lvl="4" marL="2286000" rtl="0">
              <a:spcBef>
                <a:spcPts val="0"/>
              </a:spcBef>
              <a:spcAft>
                <a:spcPts val="0"/>
              </a:spcAft>
              <a:buClr>
                <a:srgbClr val="333333"/>
              </a:buClr>
              <a:buSzPts val="1400"/>
              <a:buFont typeface="Open Sans"/>
              <a:buChar char="○"/>
              <a:defRPr>
                <a:solidFill>
                  <a:srgbClr val="333333"/>
                </a:solidFill>
                <a:latin typeface="Open Sans"/>
                <a:ea typeface="Open Sans"/>
                <a:cs typeface="Open Sans"/>
                <a:sym typeface="Open Sans"/>
              </a:defRPr>
            </a:lvl5pPr>
            <a:lvl6pPr indent="-317500" lvl="5" marL="2743200" rtl="0">
              <a:spcBef>
                <a:spcPts val="0"/>
              </a:spcBef>
              <a:spcAft>
                <a:spcPts val="0"/>
              </a:spcAft>
              <a:buClr>
                <a:srgbClr val="333333"/>
              </a:buClr>
              <a:buSzPts val="1400"/>
              <a:buFont typeface="Open Sans"/>
              <a:buChar char="■"/>
              <a:defRPr>
                <a:solidFill>
                  <a:srgbClr val="333333"/>
                </a:solidFill>
                <a:latin typeface="Open Sans"/>
                <a:ea typeface="Open Sans"/>
                <a:cs typeface="Open Sans"/>
                <a:sym typeface="Open Sans"/>
              </a:defRPr>
            </a:lvl6pPr>
            <a:lvl7pPr indent="-317500" lvl="6" marL="3200400" rtl="0">
              <a:spcBef>
                <a:spcPts val="0"/>
              </a:spcBef>
              <a:spcAft>
                <a:spcPts val="0"/>
              </a:spcAft>
              <a:buClr>
                <a:srgbClr val="333333"/>
              </a:buClr>
              <a:buSzPts val="1400"/>
              <a:buFont typeface="Open Sans"/>
              <a:buChar char="●"/>
              <a:defRPr>
                <a:solidFill>
                  <a:srgbClr val="333333"/>
                </a:solidFill>
                <a:latin typeface="Open Sans"/>
                <a:ea typeface="Open Sans"/>
                <a:cs typeface="Open Sans"/>
                <a:sym typeface="Open Sans"/>
              </a:defRPr>
            </a:lvl7pPr>
            <a:lvl8pPr indent="-317500" lvl="7" marL="3657600" rtl="0">
              <a:spcBef>
                <a:spcPts val="0"/>
              </a:spcBef>
              <a:spcAft>
                <a:spcPts val="0"/>
              </a:spcAft>
              <a:buClr>
                <a:srgbClr val="333333"/>
              </a:buClr>
              <a:buSzPts val="1400"/>
              <a:buFont typeface="Open Sans"/>
              <a:buChar char="○"/>
              <a:defRPr>
                <a:solidFill>
                  <a:srgbClr val="333333"/>
                </a:solidFill>
                <a:latin typeface="Open Sans"/>
                <a:ea typeface="Open Sans"/>
                <a:cs typeface="Open Sans"/>
                <a:sym typeface="Open Sans"/>
              </a:defRPr>
            </a:lvl8pPr>
            <a:lvl9pPr indent="-317500" lvl="8" marL="4114800" rtl="0">
              <a:spcBef>
                <a:spcPts val="0"/>
              </a:spcBef>
              <a:spcAft>
                <a:spcPts val="0"/>
              </a:spcAft>
              <a:buClr>
                <a:srgbClr val="333333"/>
              </a:buClr>
              <a:buSzPts val="1400"/>
              <a:buFont typeface="Open Sans"/>
              <a:buChar char="■"/>
              <a:defRPr>
                <a:solidFill>
                  <a:srgbClr val="333333"/>
                </a:solidFill>
                <a:latin typeface="Open Sans"/>
                <a:ea typeface="Open Sans"/>
                <a:cs typeface="Open Sans"/>
                <a:sym typeface="Open Sans"/>
              </a:defRPr>
            </a:lvl9pPr>
          </a:lstStyle>
          <a:p/>
        </p:txBody>
      </p:sp>
      <p:sp>
        <p:nvSpPr>
          <p:cNvPr id="73" name="Google Shape;73;p14"/>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pic>
        <p:nvPicPr>
          <p:cNvPr id="74" name="Google Shape;74;p14"/>
          <p:cNvPicPr preferRelativeResize="0"/>
          <p:nvPr/>
        </p:nvPicPr>
        <p:blipFill rotWithShape="1">
          <a:blip r:embed="rId2">
            <a:alphaModFix/>
          </a:blip>
          <a:srcRect b="0" l="0" r="0" t="0"/>
          <a:stretch/>
        </p:blipFill>
        <p:spPr>
          <a:xfrm>
            <a:off x="302075" y="274700"/>
            <a:ext cx="1921652" cy="434550"/>
          </a:xfrm>
          <a:prstGeom prst="rect">
            <a:avLst/>
          </a:prstGeom>
          <a:noFill/>
          <a:ln>
            <a:noFill/>
          </a:ln>
        </p:spPr>
      </p:pic>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_AND_BODY_5">
  <p:cSld name="TITLE_AND_BODY_5">
    <p:spTree>
      <p:nvGrpSpPr>
        <p:cNvPr id="75" name="Shape 75"/>
        <p:cNvGrpSpPr/>
        <p:nvPr/>
      </p:nvGrpSpPr>
      <p:grpSpPr>
        <a:xfrm>
          <a:off x="0" y="0"/>
          <a:ext cx="0" cy="0"/>
          <a:chOff x="0" y="0"/>
          <a:chExt cx="0" cy="0"/>
        </a:xfrm>
      </p:grpSpPr>
      <p:sp>
        <p:nvSpPr>
          <p:cNvPr id="76" name="Google Shape;76;p15"/>
          <p:cNvSpPr txBox="1"/>
          <p:nvPr>
            <p:ph type="title"/>
          </p:nvPr>
        </p:nvSpPr>
        <p:spPr>
          <a:xfrm>
            <a:off x="540300" y="1740425"/>
            <a:ext cx="8520600" cy="572700"/>
          </a:xfrm>
          <a:prstGeom prst="rect">
            <a:avLst/>
          </a:prstGeom>
        </p:spPr>
        <p:txBody>
          <a:bodyPr anchorCtr="0" anchor="t" bIns="91425" lIns="91425" spcFirstLastPara="1" rIns="91425" wrap="square" tIns="91425">
            <a:normAutofit/>
          </a:bodyPr>
          <a:lstStyle>
            <a:lvl1pPr lvl="0" rtl="0">
              <a:spcBef>
                <a:spcPts val="0"/>
              </a:spcBef>
              <a:spcAft>
                <a:spcPts val="0"/>
              </a:spcAft>
              <a:buClr>
                <a:srgbClr val="333333"/>
              </a:buClr>
              <a:buSzPts val="3600"/>
              <a:buFont typeface="Work Sans ExtraBold"/>
              <a:buNone/>
              <a:defRPr sz="3600">
                <a:solidFill>
                  <a:srgbClr val="333333"/>
                </a:solidFill>
                <a:latin typeface="Work Sans ExtraBold"/>
                <a:ea typeface="Work Sans ExtraBold"/>
                <a:cs typeface="Work Sans ExtraBold"/>
                <a:sym typeface="Work Sans ExtraBold"/>
              </a:defRPr>
            </a:lvl1pPr>
            <a:lvl2pPr lvl="1" rtl="0">
              <a:spcBef>
                <a:spcPts val="0"/>
              </a:spcBef>
              <a:spcAft>
                <a:spcPts val="0"/>
              </a:spcAft>
              <a:buClr>
                <a:srgbClr val="333333"/>
              </a:buClr>
              <a:buSzPts val="3600"/>
              <a:buFont typeface="Work Sans ExtraBold"/>
              <a:buNone/>
              <a:defRPr sz="3600">
                <a:solidFill>
                  <a:srgbClr val="333333"/>
                </a:solidFill>
                <a:latin typeface="Work Sans ExtraBold"/>
                <a:ea typeface="Work Sans ExtraBold"/>
                <a:cs typeface="Work Sans ExtraBold"/>
                <a:sym typeface="Work Sans ExtraBold"/>
              </a:defRPr>
            </a:lvl2pPr>
            <a:lvl3pPr lvl="2" rtl="0">
              <a:spcBef>
                <a:spcPts val="0"/>
              </a:spcBef>
              <a:spcAft>
                <a:spcPts val="0"/>
              </a:spcAft>
              <a:buClr>
                <a:srgbClr val="333333"/>
              </a:buClr>
              <a:buSzPts val="3600"/>
              <a:buFont typeface="Work Sans ExtraBold"/>
              <a:buNone/>
              <a:defRPr sz="3600">
                <a:solidFill>
                  <a:srgbClr val="333333"/>
                </a:solidFill>
                <a:latin typeface="Work Sans ExtraBold"/>
                <a:ea typeface="Work Sans ExtraBold"/>
                <a:cs typeface="Work Sans ExtraBold"/>
                <a:sym typeface="Work Sans ExtraBold"/>
              </a:defRPr>
            </a:lvl3pPr>
            <a:lvl4pPr lvl="3" rtl="0">
              <a:spcBef>
                <a:spcPts val="0"/>
              </a:spcBef>
              <a:spcAft>
                <a:spcPts val="0"/>
              </a:spcAft>
              <a:buClr>
                <a:srgbClr val="333333"/>
              </a:buClr>
              <a:buSzPts val="3600"/>
              <a:buFont typeface="Work Sans ExtraBold"/>
              <a:buNone/>
              <a:defRPr sz="3600">
                <a:solidFill>
                  <a:srgbClr val="333333"/>
                </a:solidFill>
                <a:latin typeface="Work Sans ExtraBold"/>
                <a:ea typeface="Work Sans ExtraBold"/>
                <a:cs typeface="Work Sans ExtraBold"/>
                <a:sym typeface="Work Sans ExtraBold"/>
              </a:defRPr>
            </a:lvl4pPr>
            <a:lvl5pPr lvl="4" rtl="0">
              <a:spcBef>
                <a:spcPts val="0"/>
              </a:spcBef>
              <a:spcAft>
                <a:spcPts val="0"/>
              </a:spcAft>
              <a:buClr>
                <a:srgbClr val="333333"/>
              </a:buClr>
              <a:buSzPts val="3600"/>
              <a:buFont typeface="Work Sans ExtraBold"/>
              <a:buNone/>
              <a:defRPr sz="3600">
                <a:solidFill>
                  <a:srgbClr val="333333"/>
                </a:solidFill>
                <a:latin typeface="Work Sans ExtraBold"/>
                <a:ea typeface="Work Sans ExtraBold"/>
                <a:cs typeface="Work Sans ExtraBold"/>
                <a:sym typeface="Work Sans ExtraBold"/>
              </a:defRPr>
            </a:lvl5pPr>
            <a:lvl6pPr lvl="5" rtl="0">
              <a:spcBef>
                <a:spcPts val="0"/>
              </a:spcBef>
              <a:spcAft>
                <a:spcPts val="0"/>
              </a:spcAft>
              <a:buClr>
                <a:srgbClr val="333333"/>
              </a:buClr>
              <a:buSzPts val="3600"/>
              <a:buFont typeface="Work Sans ExtraBold"/>
              <a:buNone/>
              <a:defRPr sz="3600">
                <a:solidFill>
                  <a:srgbClr val="333333"/>
                </a:solidFill>
                <a:latin typeface="Work Sans ExtraBold"/>
                <a:ea typeface="Work Sans ExtraBold"/>
                <a:cs typeface="Work Sans ExtraBold"/>
                <a:sym typeface="Work Sans ExtraBold"/>
              </a:defRPr>
            </a:lvl6pPr>
            <a:lvl7pPr lvl="6" rtl="0">
              <a:spcBef>
                <a:spcPts val="0"/>
              </a:spcBef>
              <a:spcAft>
                <a:spcPts val="0"/>
              </a:spcAft>
              <a:buClr>
                <a:srgbClr val="333333"/>
              </a:buClr>
              <a:buSzPts val="3600"/>
              <a:buFont typeface="Work Sans ExtraBold"/>
              <a:buNone/>
              <a:defRPr sz="3600">
                <a:solidFill>
                  <a:srgbClr val="333333"/>
                </a:solidFill>
                <a:latin typeface="Work Sans ExtraBold"/>
                <a:ea typeface="Work Sans ExtraBold"/>
                <a:cs typeface="Work Sans ExtraBold"/>
                <a:sym typeface="Work Sans ExtraBold"/>
              </a:defRPr>
            </a:lvl7pPr>
            <a:lvl8pPr lvl="7" rtl="0">
              <a:spcBef>
                <a:spcPts val="0"/>
              </a:spcBef>
              <a:spcAft>
                <a:spcPts val="0"/>
              </a:spcAft>
              <a:buClr>
                <a:srgbClr val="333333"/>
              </a:buClr>
              <a:buSzPts val="3600"/>
              <a:buFont typeface="Work Sans ExtraBold"/>
              <a:buNone/>
              <a:defRPr sz="3600">
                <a:solidFill>
                  <a:srgbClr val="333333"/>
                </a:solidFill>
                <a:latin typeface="Work Sans ExtraBold"/>
                <a:ea typeface="Work Sans ExtraBold"/>
                <a:cs typeface="Work Sans ExtraBold"/>
                <a:sym typeface="Work Sans ExtraBold"/>
              </a:defRPr>
            </a:lvl8pPr>
            <a:lvl9pPr lvl="8" rtl="0">
              <a:spcBef>
                <a:spcPts val="0"/>
              </a:spcBef>
              <a:spcAft>
                <a:spcPts val="0"/>
              </a:spcAft>
              <a:buClr>
                <a:srgbClr val="333333"/>
              </a:buClr>
              <a:buSzPts val="3600"/>
              <a:buFont typeface="Work Sans ExtraBold"/>
              <a:buNone/>
              <a:defRPr sz="3600">
                <a:solidFill>
                  <a:srgbClr val="333333"/>
                </a:solidFill>
                <a:latin typeface="Work Sans ExtraBold"/>
                <a:ea typeface="Work Sans ExtraBold"/>
                <a:cs typeface="Work Sans ExtraBold"/>
                <a:sym typeface="Work Sans ExtraBold"/>
              </a:defRPr>
            </a:lvl9pPr>
          </a:lstStyle>
          <a:p/>
        </p:txBody>
      </p:sp>
      <p:sp>
        <p:nvSpPr>
          <p:cNvPr id="77" name="Google Shape;77;p15"/>
          <p:cNvSpPr txBox="1"/>
          <p:nvPr>
            <p:ph idx="1" type="body"/>
          </p:nvPr>
        </p:nvSpPr>
        <p:spPr>
          <a:xfrm>
            <a:off x="540300" y="2474575"/>
            <a:ext cx="8520600" cy="1613700"/>
          </a:xfrm>
          <a:prstGeom prst="rect">
            <a:avLst/>
          </a:prstGeom>
        </p:spPr>
        <p:txBody>
          <a:bodyPr anchorCtr="0" anchor="t" bIns="91425" lIns="91425" spcFirstLastPara="1" rIns="91425" wrap="square" tIns="91425">
            <a:normAutofit/>
          </a:bodyPr>
          <a:lstStyle>
            <a:lvl1pPr indent="-342900" lvl="0" marL="457200" rtl="0">
              <a:spcBef>
                <a:spcPts val="0"/>
              </a:spcBef>
              <a:spcAft>
                <a:spcPts val="0"/>
              </a:spcAft>
              <a:buClr>
                <a:srgbClr val="333333"/>
              </a:buClr>
              <a:buSzPts val="1800"/>
              <a:buFont typeface="Open Sans"/>
              <a:buChar char="●"/>
              <a:defRPr>
                <a:solidFill>
                  <a:srgbClr val="333333"/>
                </a:solidFill>
                <a:latin typeface="Open Sans"/>
                <a:ea typeface="Open Sans"/>
                <a:cs typeface="Open Sans"/>
                <a:sym typeface="Open Sans"/>
              </a:defRPr>
            </a:lvl1pPr>
            <a:lvl2pPr indent="-317500" lvl="1" marL="914400" rtl="0">
              <a:spcBef>
                <a:spcPts val="0"/>
              </a:spcBef>
              <a:spcAft>
                <a:spcPts val="0"/>
              </a:spcAft>
              <a:buClr>
                <a:srgbClr val="333333"/>
              </a:buClr>
              <a:buSzPts val="1400"/>
              <a:buFont typeface="Open Sans"/>
              <a:buChar char="○"/>
              <a:defRPr>
                <a:solidFill>
                  <a:srgbClr val="333333"/>
                </a:solidFill>
                <a:latin typeface="Open Sans"/>
                <a:ea typeface="Open Sans"/>
                <a:cs typeface="Open Sans"/>
                <a:sym typeface="Open Sans"/>
              </a:defRPr>
            </a:lvl2pPr>
            <a:lvl3pPr indent="-317500" lvl="2" marL="1371600" rtl="0">
              <a:spcBef>
                <a:spcPts val="0"/>
              </a:spcBef>
              <a:spcAft>
                <a:spcPts val="0"/>
              </a:spcAft>
              <a:buClr>
                <a:srgbClr val="333333"/>
              </a:buClr>
              <a:buSzPts val="1400"/>
              <a:buFont typeface="Open Sans"/>
              <a:buChar char="■"/>
              <a:defRPr>
                <a:solidFill>
                  <a:srgbClr val="333333"/>
                </a:solidFill>
                <a:latin typeface="Open Sans"/>
                <a:ea typeface="Open Sans"/>
                <a:cs typeface="Open Sans"/>
                <a:sym typeface="Open Sans"/>
              </a:defRPr>
            </a:lvl3pPr>
            <a:lvl4pPr indent="-317500" lvl="3" marL="1828800" rtl="0">
              <a:spcBef>
                <a:spcPts val="0"/>
              </a:spcBef>
              <a:spcAft>
                <a:spcPts val="0"/>
              </a:spcAft>
              <a:buClr>
                <a:srgbClr val="333333"/>
              </a:buClr>
              <a:buSzPts val="1400"/>
              <a:buFont typeface="Open Sans"/>
              <a:buChar char="●"/>
              <a:defRPr>
                <a:solidFill>
                  <a:srgbClr val="333333"/>
                </a:solidFill>
                <a:latin typeface="Open Sans"/>
                <a:ea typeface="Open Sans"/>
                <a:cs typeface="Open Sans"/>
                <a:sym typeface="Open Sans"/>
              </a:defRPr>
            </a:lvl4pPr>
            <a:lvl5pPr indent="-317500" lvl="4" marL="2286000" rtl="0">
              <a:spcBef>
                <a:spcPts val="0"/>
              </a:spcBef>
              <a:spcAft>
                <a:spcPts val="0"/>
              </a:spcAft>
              <a:buClr>
                <a:srgbClr val="333333"/>
              </a:buClr>
              <a:buSzPts val="1400"/>
              <a:buFont typeface="Open Sans"/>
              <a:buChar char="○"/>
              <a:defRPr>
                <a:solidFill>
                  <a:srgbClr val="333333"/>
                </a:solidFill>
                <a:latin typeface="Open Sans"/>
                <a:ea typeface="Open Sans"/>
                <a:cs typeface="Open Sans"/>
                <a:sym typeface="Open Sans"/>
              </a:defRPr>
            </a:lvl5pPr>
            <a:lvl6pPr indent="-317500" lvl="5" marL="2743200" rtl="0">
              <a:spcBef>
                <a:spcPts val="0"/>
              </a:spcBef>
              <a:spcAft>
                <a:spcPts val="0"/>
              </a:spcAft>
              <a:buClr>
                <a:srgbClr val="333333"/>
              </a:buClr>
              <a:buSzPts val="1400"/>
              <a:buFont typeface="Open Sans"/>
              <a:buChar char="■"/>
              <a:defRPr>
                <a:solidFill>
                  <a:srgbClr val="333333"/>
                </a:solidFill>
                <a:latin typeface="Open Sans"/>
                <a:ea typeface="Open Sans"/>
                <a:cs typeface="Open Sans"/>
                <a:sym typeface="Open Sans"/>
              </a:defRPr>
            </a:lvl6pPr>
            <a:lvl7pPr indent="-317500" lvl="6" marL="3200400" rtl="0">
              <a:spcBef>
                <a:spcPts val="0"/>
              </a:spcBef>
              <a:spcAft>
                <a:spcPts val="0"/>
              </a:spcAft>
              <a:buClr>
                <a:srgbClr val="333333"/>
              </a:buClr>
              <a:buSzPts val="1400"/>
              <a:buFont typeface="Open Sans"/>
              <a:buChar char="●"/>
              <a:defRPr>
                <a:solidFill>
                  <a:srgbClr val="333333"/>
                </a:solidFill>
                <a:latin typeface="Open Sans"/>
                <a:ea typeface="Open Sans"/>
                <a:cs typeface="Open Sans"/>
                <a:sym typeface="Open Sans"/>
              </a:defRPr>
            </a:lvl7pPr>
            <a:lvl8pPr indent="-317500" lvl="7" marL="3657600" rtl="0">
              <a:spcBef>
                <a:spcPts val="0"/>
              </a:spcBef>
              <a:spcAft>
                <a:spcPts val="0"/>
              </a:spcAft>
              <a:buClr>
                <a:srgbClr val="333333"/>
              </a:buClr>
              <a:buSzPts val="1400"/>
              <a:buFont typeface="Open Sans"/>
              <a:buChar char="○"/>
              <a:defRPr>
                <a:solidFill>
                  <a:srgbClr val="333333"/>
                </a:solidFill>
                <a:latin typeface="Open Sans"/>
                <a:ea typeface="Open Sans"/>
                <a:cs typeface="Open Sans"/>
                <a:sym typeface="Open Sans"/>
              </a:defRPr>
            </a:lvl8pPr>
            <a:lvl9pPr indent="-317500" lvl="8" marL="4114800" rtl="0">
              <a:spcBef>
                <a:spcPts val="0"/>
              </a:spcBef>
              <a:spcAft>
                <a:spcPts val="0"/>
              </a:spcAft>
              <a:buClr>
                <a:srgbClr val="333333"/>
              </a:buClr>
              <a:buSzPts val="1400"/>
              <a:buFont typeface="Open Sans"/>
              <a:buChar char="■"/>
              <a:defRPr>
                <a:solidFill>
                  <a:srgbClr val="333333"/>
                </a:solidFill>
                <a:latin typeface="Open Sans"/>
                <a:ea typeface="Open Sans"/>
                <a:cs typeface="Open Sans"/>
                <a:sym typeface="Open Sans"/>
              </a:defRPr>
            </a:lvl9pPr>
          </a:lstStyle>
          <a:p/>
        </p:txBody>
      </p:sp>
      <p:sp>
        <p:nvSpPr>
          <p:cNvPr id="78" name="Google Shape;78;p15"/>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pic>
        <p:nvPicPr>
          <p:cNvPr id="79" name="Google Shape;79;p15"/>
          <p:cNvPicPr preferRelativeResize="0"/>
          <p:nvPr/>
        </p:nvPicPr>
        <p:blipFill rotWithShape="1">
          <a:blip r:embed="rId2">
            <a:alphaModFix/>
          </a:blip>
          <a:srcRect b="0" l="0" r="0" t="0"/>
          <a:stretch/>
        </p:blipFill>
        <p:spPr>
          <a:xfrm>
            <a:off x="302075" y="274700"/>
            <a:ext cx="1921652" cy="434550"/>
          </a:xfrm>
          <a:prstGeom prst="rect">
            <a:avLst/>
          </a:prstGeom>
          <a:noFill/>
          <a:ln>
            <a:noFill/>
          </a:ln>
        </p:spPr>
      </p:pic>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_AND_BODY_6">
  <p:cSld name="TITLE_AND_BODY_6">
    <p:spTree>
      <p:nvGrpSpPr>
        <p:cNvPr id="80" name="Shape 80"/>
        <p:cNvGrpSpPr/>
        <p:nvPr/>
      </p:nvGrpSpPr>
      <p:grpSpPr>
        <a:xfrm>
          <a:off x="0" y="0"/>
          <a:ext cx="0" cy="0"/>
          <a:chOff x="0" y="0"/>
          <a:chExt cx="0" cy="0"/>
        </a:xfrm>
      </p:grpSpPr>
      <p:sp>
        <p:nvSpPr>
          <p:cNvPr id="81" name="Google Shape;81;p16"/>
          <p:cNvSpPr txBox="1"/>
          <p:nvPr>
            <p:ph type="title"/>
          </p:nvPr>
        </p:nvSpPr>
        <p:spPr>
          <a:xfrm>
            <a:off x="540300" y="1740425"/>
            <a:ext cx="8520600" cy="572700"/>
          </a:xfrm>
          <a:prstGeom prst="rect">
            <a:avLst/>
          </a:prstGeom>
        </p:spPr>
        <p:txBody>
          <a:bodyPr anchorCtr="0" anchor="t" bIns="91425" lIns="91425" spcFirstLastPara="1" rIns="91425" wrap="square" tIns="91425">
            <a:normAutofit/>
          </a:bodyPr>
          <a:lstStyle>
            <a:lvl1pPr lvl="0" rtl="0">
              <a:spcBef>
                <a:spcPts val="0"/>
              </a:spcBef>
              <a:spcAft>
                <a:spcPts val="0"/>
              </a:spcAft>
              <a:buClr>
                <a:srgbClr val="333333"/>
              </a:buClr>
              <a:buSzPts val="3600"/>
              <a:buFont typeface="Work Sans ExtraBold"/>
              <a:buNone/>
              <a:defRPr sz="3600">
                <a:solidFill>
                  <a:srgbClr val="333333"/>
                </a:solidFill>
                <a:latin typeface="Work Sans ExtraBold"/>
                <a:ea typeface="Work Sans ExtraBold"/>
                <a:cs typeface="Work Sans ExtraBold"/>
                <a:sym typeface="Work Sans ExtraBold"/>
              </a:defRPr>
            </a:lvl1pPr>
            <a:lvl2pPr lvl="1" rtl="0">
              <a:spcBef>
                <a:spcPts val="0"/>
              </a:spcBef>
              <a:spcAft>
                <a:spcPts val="0"/>
              </a:spcAft>
              <a:buClr>
                <a:srgbClr val="333333"/>
              </a:buClr>
              <a:buSzPts val="3600"/>
              <a:buFont typeface="Work Sans ExtraBold"/>
              <a:buNone/>
              <a:defRPr sz="3600">
                <a:solidFill>
                  <a:srgbClr val="333333"/>
                </a:solidFill>
                <a:latin typeface="Work Sans ExtraBold"/>
                <a:ea typeface="Work Sans ExtraBold"/>
                <a:cs typeface="Work Sans ExtraBold"/>
                <a:sym typeface="Work Sans ExtraBold"/>
              </a:defRPr>
            </a:lvl2pPr>
            <a:lvl3pPr lvl="2" rtl="0">
              <a:spcBef>
                <a:spcPts val="0"/>
              </a:spcBef>
              <a:spcAft>
                <a:spcPts val="0"/>
              </a:spcAft>
              <a:buClr>
                <a:srgbClr val="333333"/>
              </a:buClr>
              <a:buSzPts val="3600"/>
              <a:buFont typeface="Work Sans ExtraBold"/>
              <a:buNone/>
              <a:defRPr sz="3600">
                <a:solidFill>
                  <a:srgbClr val="333333"/>
                </a:solidFill>
                <a:latin typeface="Work Sans ExtraBold"/>
                <a:ea typeface="Work Sans ExtraBold"/>
                <a:cs typeface="Work Sans ExtraBold"/>
                <a:sym typeface="Work Sans ExtraBold"/>
              </a:defRPr>
            </a:lvl3pPr>
            <a:lvl4pPr lvl="3" rtl="0">
              <a:spcBef>
                <a:spcPts val="0"/>
              </a:spcBef>
              <a:spcAft>
                <a:spcPts val="0"/>
              </a:spcAft>
              <a:buClr>
                <a:srgbClr val="333333"/>
              </a:buClr>
              <a:buSzPts val="3600"/>
              <a:buFont typeface="Work Sans ExtraBold"/>
              <a:buNone/>
              <a:defRPr sz="3600">
                <a:solidFill>
                  <a:srgbClr val="333333"/>
                </a:solidFill>
                <a:latin typeface="Work Sans ExtraBold"/>
                <a:ea typeface="Work Sans ExtraBold"/>
                <a:cs typeface="Work Sans ExtraBold"/>
                <a:sym typeface="Work Sans ExtraBold"/>
              </a:defRPr>
            </a:lvl4pPr>
            <a:lvl5pPr lvl="4" rtl="0">
              <a:spcBef>
                <a:spcPts val="0"/>
              </a:spcBef>
              <a:spcAft>
                <a:spcPts val="0"/>
              </a:spcAft>
              <a:buClr>
                <a:srgbClr val="333333"/>
              </a:buClr>
              <a:buSzPts val="3600"/>
              <a:buFont typeface="Work Sans ExtraBold"/>
              <a:buNone/>
              <a:defRPr sz="3600">
                <a:solidFill>
                  <a:srgbClr val="333333"/>
                </a:solidFill>
                <a:latin typeface="Work Sans ExtraBold"/>
                <a:ea typeface="Work Sans ExtraBold"/>
                <a:cs typeface="Work Sans ExtraBold"/>
                <a:sym typeface="Work Sans ExtraBold"/>
              </a:defRPr>
            </a:lvl5pPr>
            <a:lvl6pPr lvl="5" rtl="0">
              <a:spcBef>
                <a:spcPts val="0"/>
              </a:spcBef>
              <a:spcAft>
                <a:spcPts val="0"/>
              </a:spcAft>
              <a:buClr>
                <a:srgbClr val="333333"/>
              </a:buClr>
              <a:buSzPts val="3600"/>
              <a:buFont typeface="Work Sans ExtraBold"/>
              <a:buNone/>
              <a:defRPr sz="3600">
                <a:solidFill>
                  <a:srgbClr val="333333"/>
                </a:solidFill>
                <a:latin typeface="Work Sans ExtraBold"/>
                <a:ea typeface="Work Sans ExtraBold"/>
                <a:cs typeface="Work Sans ExtraBold"/>
                <a:sym typeface="Work Sans ExtraBold"/>
              </a:defRPr>
            </a:lvl6pPr>
            <a:lvl7pPr lvl="6" rtl="0">
              <a:spcBef>
                <a:spcPts val="0"/>
              </a:spcBef>
              <a:spcAft>
                <a:spcPts val="0"/>
              </a:spcAft>
              <a:buClr>
                <a:srgbClr val="333333"/>
              </a:buClr>
              <a:buSzPts val="3600"/>
              <a:buFont typeface="Work Sans ExtraBold"/>
              <a:buNone/>
              <a:defRPr sz="3600">
                <a:solidFill>
                  <a:srgbClr val="333333"/>
                </a:solidFill>
                <a:latin typeface="Work Sans ExtraBold"/>
                <a:ea typeface="Work Sans ExtraBold"/>
                <a:cs typeface="Work Sans ExtraBold"/>
                <a:sym typeface="Work Sans ExtraBold"/>
              </a:defRPr>
            </a:lvl7pPr>
            <a:lvl8pPr lvl="7" rtl="0">
              <a:spcBef>
                <a:spcPts val="0"/>
              </a:spcBef>
              <a:spcAft>
                <a:spcPts val="0"/>
              </a:spcAft>
              <a:buClr>
                <a:srgbClr val="333333"/>
              </a:buClr>
              <a:buSzPts val="3600"/>
              <a:buFont typeface="Work Sans ExtraBold"/>
              <a:buNone/>
              <a:defRPr sz="3600">
                <a:solidFill>
                  <a:srgbClr val="333333"/>
                </a:solidFill>
                <a:latin typeface="Work Sans ExtraBold"/>
                <a:ea typeface="Work Sans ExtraBold"/>
                <a:cs typeface="Work Sans ExtraBold"/>
                <a:sym typeface="Work Sans ExtraBold"/>
              </a:defRPr>
            </a:lvl8pPr>
            <a:lvl9pPr lvl="8" rtl="0">
              <a:spcBef>
                <a:spcPts val="0"/>
              </a:spcBef>
              <a:spcAft>
                <a:spcPts val="0"/>
              </a:spcAft>
              <a:buClr>
                <a:srgbClr val="333333"/>
              </a:buClr>
              <a:buSzPts val="3600"/>
              <a:buFont typeface="Work Sans ExtraBold"/>
              <a:buNone/>
              <a:defRPr sz="3600">
                <a:solidFill>
                  <a:srgbClr val="333333"/>
                </a:solidFill>
                <a:latin typeface="Work Sans ExtraBold"/>
                <a:ea typeface="Work Sans ExtraBold"/>
                <a:cs typeface="Work Sans ExtraBold"/>
                <a:sym typeface="Work Sans ExtraBold"/>
              </a:defRPr>
            </a:lvl9pPr>
          </a:lstStyle>
          <a:p/>
        </p:txBody>
      </p:sp>
      <p:sp>
        <p:nvSpPr>
          <p:cNvPr id="82" name="Google Shape;82;p16"/>
          <p:cNvSpPr txBox="1"/>
          <p:nvPr>
            <p:ph idx="1" type="body"/>
          </p:nvPr>
        </p:nvSpPr>
        <p:spPr>
          <a:xfrm>
            <a:off x="540300" y="2474575"/>
            <a:ext cx="8520600" cy="1613700"/>
          </a:xfrm>
          <a:prstGeom prst="rect">
            <a:avLst/>
          </a:prstGeom>
        </p:spPr>
        <p:txBody>
          <a:bodyPr anchorCtr="0" anchor="t" bIns="91425" lIns="91425" spcFirstLastPara="1" rIns="91425" wrap="square" tIns="91425">
            <a:normAutofit/>
          </a:bodyPr>
          <a:lstStyle>
            <a:lvl1pPr indent="-342900" lvl="0" marL="457200" rtl="0">
              <a:spcBef>
                <a:spcPts val="0"/>
              </a:spcBef>
              <a:spcAft>
                <a:spcPts val="0"/>
              </a:spcAft>
              <a:buClr>
                <a:srgbClr val="333333"/>
              </a:buClr>
              <a:buSzPts val="1800"/>
              <a:buFont typeface="Open Sans"/>
              <a:buChar char="●"/>
              <a:defRPr>
                <a:solidFill>
                  <a:srgbClr val="333333"/>
                </a:solidFill>
                <a:latin typeface="Open Sans"/>
                <a:ea typeface="Open Sans"/>
                <a:cs typeface="Open Sans"/>
                <a:sym typeface="Open Sans"/>
              </a:defRPr>
            </a:lvl1pPr>
            <a:lvl2pPr indent="-317500" lvl="1" marL="914400" rtl="0">
              <a:spcBef>
                <a:spcPts val="0"/>
              </a:spcBef>
              <a:spcAft>
                <a:spcPts val="0"/>
              </a:spcAft>
              <a:buClr>
                <a:srgbClr val="333333"/>
              </a:buClr>
              <a:buSzPts val="1400"/>
              <a:buFont typeface="Open Sans"/>
              <a:buChar char="○"/>
              <a:defRPr>
                <a:solidFill>
                  <a:srgbClr val="333333"/>
                </a:solidFill>
                <a:latin typeface="Open Sans"/>
                <a:ea typeface="Open Sans"/>
                <a:cs typeface="Open Sans"/>
                <a:sym typeface="Open Sans"/>
              </a:defRPr>
            </a:lvl2pPr>
            <a:lvl3pPr indent="-317500" lvl="2" marL="1371600" rtl="0">
              <a:spcBef>
                <a:spcPts val="0"/>
              </a:spcBef>
              <a:spcAft>
                <a:spcPts val="0"/>
              </a:spcAft>
              <a:buClr>
                <a:srgbClr val="333333"/>
              </a:buClr>
              <a:buSzPts val="1400"/>
              <a:buFont typeface="Open Sans"/>
              <a:buChar char="■"/>
              <a:defRPr>
                <a:solidFill>
                  <a:srgbClr val="333333"/>
                </a:solidFill>
                <a:latin typeface="Open Sans"/>
                <a:ea typeface="Open Sans"/>
                <a:cs typeface="Open Sans"/>
                <a:sym typeface="Open Sans"/>
              </a:defRPr>
            </a:lvl3pPr>
            <a:lvl4pPr indent="-317500" lvl="3" marL="1828800" rtl="0">
              <a:spcBef>
                <a:spcPts val="0"/>
              </a:spcBef>
              <a:spcAft>
                <a:spcPts val="0"/>
              </a:spcAft>
              <a:buClr>
                <a:srgbClr val="333333"/>
              </a:buClr>
              <a:buSzPts val="1400"/>
              <a:buFont typeface="Open Sans"/>
              <a:buChar char="●"/>
              <a:defRPr>
                <a:solidFill>
                  <a:srgbClr val="333333"/>
                </a:solidFill>
                <a:latin typeface="Open Sans"/>
                <a:ea typeface="Open Sans"/>
                <a:cs typeface="Open Sans"/>
                <a:sym typeface="Open Sans"/>
              </a:defRPr>
            </a:lvl4pPr>
            <a:lvl5pPr indent="-317500" lvl="4" marL="2286000" rtl="0">
              <a:spcBef>
                <a:spcPts val="0"/>
              </a:spcBef>
              <a:spcAft>
                <a:spcPts val="0"/>
              </a:spcAft>
              <a:buClr>
                <a:srgbClr val="333333"/>
              </a:buClr>
              <a:buSzPts val="1400"/>
              <a:buFont typeface="Open Sans"/>
              <a:buChar char="○"/>
              <a:defRPr>
                <a:solidFill>
                  <a:srgbClr val="333333"/>
                </a:solidFill>
                <a:latin typeface="Open Sans"/>
                <a:ea typeface="Open Sans"/>
                <a:cs typeface="Open Sans"/>
                <a:sym typeface="Open Sans"/>
              </a:defRPr>
            </a:lvl5pPr>
            <a:lvl6pPr indent="-317500" lvl="5" marL="2743200" rtl="0">
              <a:spcBef>
                <a:spcPts val="0"/>
              </a:spcBef>
              <a:spcAft>
                <a:spcPts val="0"/>
              </a:spcAft>
              <a:buClr>
                <a:srgbClr val="333333"/>
              </a:buClr>
              <a:buSzPts val="1400"/>
              <a:buFont typeface="Open Sans"/>
              <a:buChar char="■"/>
              <a:defRPr>
                <a:solidFill>
                  <a:srgbClr val="333333"/>
                </a:solidFill>
                <a:latin typeface="Open Sans"/>
                <a:ea typeface="Open Sans"/>
                <a:cs typeface="Open Sans"/>
                <a:sym typeface="Open Sans"/>
              </a:defRPr>
            </a:lvl6pPr>
            <a:lvl7pPr indent="-317500" lvl="6" marL="3200400" rtl="0">
              <a:spcBef>
                <a:spcPts val="0"/>
              </a:spcBef>
              <a:spcAft>
                <a:spcPts val="0"/>
              </a:spcAft>
              <a:buClr>
                <a:srgbClr val="333333"/>
              </a:buClr>
              <a:buSzPts val="1400"/>
              <a:buFont typeface="Open Sans"/>
              <a:buChar char="●"/>
              <a:defRPr>
                <a:solidFill>
                  <a:srgbClr val="333333"/>
                </a:solidFill>
                <a:latin typeface="Open Sans"/>
                <a:ea typeface="Open Sans"/>
                <a:cs typeface="Open Sans"/>
                <a:sym typeface="Open Sans"/>
              </a:defRPr>
            </a:lvl7pPr>
            <a:lvl8pPr indent="-317500" lvl="7" marL="3657600" rtl="0">
              <a:spcBef>
                <a:spcPts val="0"/>
              </a:spcBef>
              <a:spcAft>
                <a:spcPts val="0"/>
              </a:spcAft>
              <a:buClr>
                <a:srgbClr val="333333"/>
              </a:buClr>
              <a:buSzPts val="1400"/>
              <a:buFont typeface="Open Sans"/>
              <a:buChar char="○"/>
              <a:defRPr>
                <a:solidFill>
                  <a:srgbClr val="333333"/>
                </a:solidFill>
                <a:latin typeface="Open Sans"/>
                <a:ea typeface="Open Sans"/>
                <a:cs typeface="Open Sans"/>
                <a:sym typeface="Open Sans"/>
              </a:defRPr>
            </a:lvl8pPr>
            <a:lvl9pPr indent="-317500" lvl="8" marL="4114800" rtl="0">
              <a:spcBef>
                <a:spcPts val="0"/>
              </a:spcBef>
              <a:spcAft>
                <a:spcPts val="0"/>
              </a:spcAft>
              <a:buClr>
                <a:srgbClr val="333333"/>
              </a:buClr>
              <a:buSzPts val="1400"/>
              <a:buFont typeface="Open Sans"/>
              <a:buChar char="■"/>
              <a:defRPr>
                <a:solidFill>
                  <a:srgbClr val="333333"/>
                </a:solidFill>
                <a:latin typeface="Open Sans"/>
                <a:ea typeface="Open Sans"/>
                <a:cs typeface="Open Sans"/>
                <a:sym typeface="Open Sans"/>
              </a:defRPr>
            </a:lvl9pPr>
          </a:lstStyle>
          <a:p/>
        </p:txBody>
      </p:sp>
      <p:sp>
        <p:nvSpPr>
          <p:cNvPr id="83" name="Google Shape;83;p16"/>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pic>
        <p:nvPicPr>
          <p:cNvPr id="84" name="Google Shape;84;p16"/>
          <p:cNvPicPr preferRelativeResize="0"/>
          <p:nvPr/>
        </p:nvPicPr>
        <p:blipFill rotWithShape="1">
          <a:blip r:embed="rId2">
            <a:alphaModFix/>
          </a:blip>
          <a:srcRect b="0" l="0" r="0" t="0"/>
          <a:stretch/>
        </p:blipFill>
        <p:spPr>
          <a:xfrm>
            <a:off x="302075" y="274700"/>
            <a:ext cx="1921652" cy="434550"/>
          </a:xfrm>
          <a:prstGeom prst="rect">
            <a:avLst/>
          </a:prstGeom>
          <a:noFill/>
          <a:ln>
            <a:noFill/>
          </a:ln>
        </p:spPr>
      </p:pic>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7 // Figure">
  <p:cSld name="CUSTOM_4">
    <p:spTree>
      <p:nvGrpSpPr>
        <p:cNvPr id="85" name="Shape 85"/>
        <p:cNvGrpSpPr/>
        <p:nvPr/>
      </p:nvGrpSpPr>
      <p:grpSpPr>
        <a:xfrm>
          <a:off x="0" y="0"/>
          <a:ext cx="0" cy="0"/>
          <a:chOff x="0" y="0"/>
          <a:chExt cx="0" cy="0"/>
        </a:xfrm>
      </p:grpSpPr>
      <p:pic>
        <p:nvPicPr>
          <p:cNvPr id="86" name="Google Shape;86;p17"/>
          <p:cNvPicPr preferRelativeResize="0"/>
          <p:nvPr/>
        </p:nvPicPr>
        <p:blipFill rotWithShape="1">
          <a:blip r:embed="rId2">
            <a:alphaModFix/>
          </a:blip>
          <a:srcRect b="-39323" l="29942" r="57581" t="-38612"/>
          <a:stretch/>
        </p:blipFill>
        <p:spPr>
          <a:xfrm rot="5400000">
            <a:off x="4000262" y="-16212"/>
            <a:ext cx="1143476" cy="9175950"/>
          </a:xfrm>
          <a:prstGeom prst="rect">
            <a:avLst/>
          </a:prstGeom>
          <a:noFill/>
          <a:ln>
            <a:noFill/>
          </a:ln>
        </p:spPr>
      </p:pic>
      <p:sp>
        <p:nvSpPr>
          <p:cNvPr id="87" name="Google Shape;87;p17"/>
          <p:cNvSpPr txBox="1"/>
          <p:nvPr>
            <p:ph type="title"/>
          </p:nvPr>
        </p:nvSpPr>
        <p:spPr>
          <a:xfrm>
            <a:off x="949500" y="241238"/>
            <a:ext cx="7835400" cy="504300"/>
          </a:xfrm>
          <a:prstGeom prst="rect">
            <a:avLst/>
          </a:prstGeom>
          <a:noFill/>
          <a:ln>
            <a:noFill/>
          </a:ln>
        </p:spPr>
        <p:txBody>
          <a:bodyPr anchorCtr="0" anchor="ctr" bIns="91425" lIns="91425" spcFirstLastPara="1" rIns="91425" wrap="square" tIns="91425">
            <a:noAutofit/>
          </a:bodyPr>
          <a:lstStyle>
            <a:lvl1pPr lvl="0" algn="l">
              <a:lnSpc>
                <a:spcPct val="100000"/>
              </a:lnSpc>
              <a:spcBef>
                <a:spcPts val="0"/>
              </a:spcBef>
              <a:spcAft>
                <a:spcPts val="0"/>
              </a:spcAft>
              <a:buClr>
                <a:schemeClr val="dk1"/>
              </a:buClr>
              <a:buSzPts val="3600"/>
              <a:buNone/>
              <a:defRPr sz="3600">
                <a:solidFill>
                  <a:schemeClr val="dk1"/>
                </a:solidFill>
              </a:defRPr>
            </a:lvl1pPr>
            <a:lvl2pPr lvl="1" algn="l">
              <a:lnSpc>
                <a:spcPct val="100000"/>
              </a:lnSpc>
              <a:spcBef>
                <a:spcPts val="0"/>
              </a:spcBef>
              <a:spcAft>
                <a:spcPts val="0"/>
              </a:spcAft>
              <a:buClr>
                <a:schemeClr val="dk1"/>
              </a:buClr>
              <a:buSzPts val="3600"/>
              <a:buNone/>
              <a:defRPr sz="3600">
                <a:solidFill>
                  <a:schemeClr val="dk1"/>
                </a:solidFill>
              </a:defRPr>
            </a:lvl2pPr>
            <a:lvl3pPr lvl="2" algn="l">
              <a:lnSpc>
                <a:spcPct val="100000"/>
              </a:lnSpc>
              <a:spcBef>
                <a:spcPts val="0"/>
              </a:spcBef>
              <a:spcAft>
                <a:spcPts val="0"/>
              </a:spcAft>
              <a:buClr>
                <a:schemeClr val="dk1"/>
              </a:buClr>
              <a:buSzPts val="3600"/>
              <a:buNone/>
              <a:defRPr sz="3600">
                <a:solidFill>
                  <a:schemeClr val="dk1"/>
                </a:solidFill>
              </a:defRPr>
            </a:lvl3pPr>
            <a:lvl4pPr lvl="3" algn="l">
              <a:lnSpc>
                <a:spcPct val="100000"/>
              </a:lnSpc>
              <a:spcBef>
                <a:spcPts val="0"/>
              </a:spcBef>
              <a:spcAft>
                <a:spcPts val="0"/>
              </a:spcAft>
              <a:buClr>
                <a:schemeClr val="dk1"/>
              </a:buClr>
              <a:buSzPts val="3600"/>
              <a:buNone/>
              <a:defRPr sz="3600">
                <a:solidFill>
                  <a:schemeClr val="dk1"/>
                </a:solidFill>
              </a:defRPr>
            </a:lvl4pPr>
            <a:lvl5pPr lvl="4" algn="l">
              <a:lnSpc>
                <a:spcPct val="100000"/>
              </a:lnSpc>
              <a:spcBef>
                <a:spcPts val="0"/>
              </a:spcBef>
              <a:spcAft>
                <a:spcPts val="0"/>
              </a:spcAft>
              <a:buClr>
                <a:schemeClr val="dk1"/>
              </a:buClr>
              <a:buSzPts val="3600"/>
              <a:buNone/>
              <a:defRPr sz="3600">
                <a:solidFill>
                  <a:schemeClr val="dk1"/>
                </a:solidFill>
              </a:defRPr>
            </a:lvl5pPr>
            <a:lvl6pPr lvl="5" algn="l">
              <a:lnSpc>
                <a:spcPct val="100000"/>
              </a:lnSpc>
              <a:spcBef>
                <a:spcPts val="0"/>
              </a:spcBef>
              <a:spcAft>
                <a:spcPts val="0"/>
              </a:spcAft>
              <a:buClr>
                <a:schemeClr val="dk1"/>
              </a:buClr>
              <a:buSzPts val="3600"/>
              <a:buNone/>
              <a:defRPr sz="3600">
                <a:solidFill>
                  <a:schemeClr val="dk1"/>
                </a:solidFill>
              </a:defRPr>
            </a:lvl6pPr>
            <a:lvl7pPr lvl="6" algn="l">
              <a:lnSpc>
                <a:spcPct val="100000"/>
              </a:lnSpc>
              <a:spcBef>
                <a:spcPts val="0"/>
              </a:spcBef>
              <a:spcAft>
                <a:spcPts val="0"/>
              </a:spcAft>
              <a:buClr>
                <a:schemeClr val="dk1"/>
              </a:buClr>
              <a:buSzPts val="3600"/>
              <a:buNone/>
              <a:defRPr sz="3600">
                <a:solidFill>
                  <a:schemeClr val="dk1"/>
                </a:solidFill>
              </a:defRPr>
            </a:lvl7pPr>
            <a:lvl8pPr lvl="7" algn="l">
              <a:lnSpc>
                <a:spcPct val="100000"/>
              </a:lnSpc>
              <a:spcBef>
                <a:spcPts val="0"/>
              </a:spcBef>
              <a:spcAft>
                <a:spcPts val="0"/>
              </a:spcAft>
              <a:buClr>
                <a:schemeClr val="dk1"/>
              </a:buClr>
              <a:buSzPts val="3600"/>
              <a:buNone/>
              <a:defRPr sz="3600">
                <a:solidFill>
                  <a:schemeClr val="dk1"/>
                </a:solidFill>
              </a:defRPr>
            </a:lvl8pPr>
            <a:lvl9pPr lvl="8" algn="l">
              <a:lnSpc>
                <a:spcPct val="100000"/>
              </a:lnSpc>
              <a:spcBef>
                <a:spcPts val="0"/>
              </a:spcBef>
              <a:spcAft>
                <a:spcPts val="0"/>
              </a:spcAft>
              <a:buClr>
                <a:schemeClr val="dk1"/>
              </a:buClr>
              <a:buSzPts val="3600"/>
              <a:buNone/>
              <a:defRPr sz="3600">
                <a:solidFill>
                  <a:schemeClr val="dk1"/>
                </a:solidFill>
              </a:defRPr>
            </a:lvl9pPr>
          </a:lstStyle>
          <a:p/>
        </p:txBody>
      </p:sp>
      <p:pic>
        <p:nvPicPr>
          <p:cNvPr id="88" name="Google Shape;88;p17"/>
          <p:cNvPicPr preferRelativeResize="0"/>
          <p:nvPr/>
        </p:nvPicPr>
        <p:blipFill rotWithShape="1">
          <a:blip r:embed="rId3">
            <a:alphaModFix/>
          </a:blip>
          <a:srcRect b="0" l="0" r="0" t="0"/>
          <a:stretch/>
        </p:blipFill>
        <p:spPr>
          <a:xfrm>
            <a:off x="342925" y="271300"/>
            <a:ext cx="444175" cy="444175"/>
          </a:xfrm>
          <a:prstGeom prst="rect">
            <a:avLst/>
          </a:prstGeom>
          <a:noFill/>
          <a:ln>
            <a:noFill/>
          </a:ln>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p:cSld name="CUSTOM_1">
    <p:spTree>
      <p:nvGrpSpPr>
        <p:cNvPr id="16" name="Shape 16"/>
        <p:cNvGrpSpPr/>
        <p:nvPr/>
      </p:nvGrpSpPr>
      <p:grpSpPr>
        <a:xfrm>
          <a:off x="0" y="0"/>
          <a:ext cx="0" cy="0"/>
          <a:chOff x="0" y="0"/>
          <a:chExt cx="0" cy="0"/>
        </a:xfrm>
      </p:grpSpPr>
      <p:pic>
        <p:nvPicPr>
          <p:cNvPr id="17" name="Google Shape;17;p3"/>
          <p:cNvPicPr preferRelativeResize="0"/>
          <p:nvPr/>
        </p:nvPicPr>
        <p:blipFill>
          <a:blip r:embed="rId2">
            <a:alphaModFix/>
          </a:blip>
          <a:stretch>
            <a:fillRect/>
          </a:stretch>
        </p:blipFill>
        <p:spPr>
          <a:xfrm>
            <a:off x="6334058" y="4185049"/>
            <a:ext cx="2668569" cy="603475"/>
          </a:xfrm>
          <a:prstGeom prst="rect">
            <a:avLst/>
          </a:prstGeom>
          <a:noFill/>
          <a:ln>
            <a:noFill/>
          </a:ln>
        </p:spPr>
      </p:pic>
      <p:sp>
        <p:nvSpPr>
          <p:cNvPr id="18" name="Google Shape;18;p3"/>
          <p:cNvSpPr/>
          <p:nvPr/>
        </p:nvSpPr>
        <p:spPr>
          <a:xfrm>
            <a:off x="-10800" y="0"/>
            <a:ext cx="9165600" cy="3721200"/>
          </a:xfrm>
          <a:prstGeom prst="rect">
            <a:avLst/>
          </a:prstGeom>
          <a:solidFill>
            <a:srgbClr val="2850BE"/>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 name="Google Shape;19;p3"/>
          <p:cNvSpPr txBox="1"/>
          <p:nvPr>
            <p:ph type="title"/>
          </p:nvPr>
        </p:nvSpPr>
        <p:spPr>
          <a:xfrm>
            <a:off x="553150" y="390750"/>
            <a:ext cx="7919400" cy="1434000"/>
          </a:xfrm>
          <a:prstGeom prst="rect">
            <a:avLst/>
          </a:prstGeom>
        </p:spPr>
        <p:txBody>
          <a:bodyPr anchorCtr="0" anchor="t" bIns="91425" lIns="91425" spcFirstLastPara="1" rIns="91425" wrap="square" tIns="91425">
            <a:normAutofit/>
          </a:bodyPr>
          <a:lstStyle>
            <a:lvl1pPr lvl="0" rtl="0">
              <a:lnSpc>
                <a:spcPct val="90000"/>
              </a:lnSpc>
              <a:spcBef>
                <a:spcPts val="0"/>
              </a:spcBef>
              <a:spcAft>
                <a:spcPts val="0"/>
              </a:spcAft>
              <a:buClr>
                <a:schemeClr val="lt1"/>
              </a:buClr>
              <a:buSzPts val="5500"/>
              <a:buFont typeface="Work Sans Medium"/>
              <a:buNone/>
              <a:defRPr sz="5500">
                <a:solidFill>
                  <a:schemeClr val="lt1"/>
                </a:solidFill>
                <a:latin typeface="Work Sans Medium"/>
                <a:ea typeface="Work Sans Medium"/>
                <a:cs typeface="Work Sans Medium"/>
                <a:sym typeface="Work Sans Medium"/>
              </a:defRPr>
            </a:lvl1pPr>
            <a:lvl2pPr lvl="1" rtl="0">
              <a:lnSpc>
                <a:spcPct val="90000"/>
              </a:lnSpc>
              <a:spcBef>
                <a:spcPts val="0"/>
              </a:spcBef>
              <a:spcAft>
                <a:spcPts val="0"/>
              </a:spcAft>
              <a:buSzPts val="2800"/>
              <a:buFont typeface="Work Sans Medium"/>
              <a:buNone/>
              <a:defRPr>
                <a:latin typeface="Work Sans Medium"/>
                <a:ea typeface="Work Sans Medium"/>
                <a:cs typeface="Work Sans Medium"/>
                <a:sym typeface="Work Sans Medium"/>
              </a:defRPr>
            </a:lvl2pPr>
            <a:lvl3pPr lvl="2" rtl="0">
              <a:lnSpc>
                <a:spcPct val="90000"/>
              </a:lnSpc>
              <a:spcBef>
                <a:spcPts val="0"/>
              </a:spcBef>
              <a:spcAft>
                <a:spcPts val="0"/>
              </a:spcAft>
              <a:buSzPts val="2800"/>
              <a:buFont typeface="Work Sans Medium"/>
              <a:buNone/>
              <a:defRPr>
                <a:latin typeface="Work Sans Medium"/>
                <a:ea typeface="Work Sans Medium"/>
                <a:cs typeface="Work Sans Medium"/>
                <a:sym typeface="Work Sans Medium"/>
              </a:defRPr>
            </a:lvl3pPr>
            <a:lvl4pPr lvl="3" rtl="0">
              <a:lnSpc>
                <a:spcPct val="90000"/>
              </a:lnSpc>
              <a:spcBef>
                <a:spcPts val="0"/>
              </a:spcBef>
              <a:spcAft>
                <a:spcPts val="0"/>
              </a:spcAft>
              <a:buSzPts val="2800"/>
              <a:buFont typeface="Work Sans Medium"/>
              <a:buNone/>
              <a:defRPr>
                <a:latin typeface="Work Sans Medium"/>
                <a:ea typeface="Work Sans Medium"/>
                <a:cs typeface="Work Sans Medium"/>
                <a:sym typeface="Work Sans Medium"/>
              </a:defRPr>
            </a:lvl4pPr>
            <a:lvl5pPr lvl="4" rtl="0">
              <a:lnSpc>
                <a:spcPct val="90000"/>
              </a:lnSpc>
              <a:spcBef>
                <a:spcPts val="0"/>
              </a:spcBef>
              <a:spcAft>
                <a:spcPts val="0"/>
              </a:spcAft>
              <a:buSzPts val="2800"/>
              <a:buFont typeface="Work Sans Medium"/>
              <a:buNone/>
              <a:defRPr>
                <a:latin typeface="Work Sans Medium"/>
                <a:ea typeface="Work Sans Medium"/>
                <a:cs typeface="Work Sans Medium"/>
                <a:sym typeface="Work Sans Medium"/>
              </a:defRPr>
            </a:lvl5pPr>
            <a:lvl6pPr lvl="5" rtl="0">
              <a:lnSpc>
                <a:spcPct val="90000"/>
              </a:lnSpc>
              <a:spcBef>
                <a:spcPts val="0"/>
              </a:spcBef>
              <a:spcAft>
                <a:spcPts val="0"/>
              </a:spcAft>
              <a:buSzPts val="2800"/>
              <a:buFont typeface="Work Sans Medium"/>
              <a:buNone/>
              <a:defRPr>
                <a:latin typeface="Work Sans Medium"/>
                <a:ea typeface="Work Sans Medium"/>
                <a:cs typeface="Work Sans Medium"/>
                <a:sym typeface="Work Sans Medium"/>
              </a:defRPr>
            </a:lvl6pPr>
            <a:lvl7pPr lvl="6" rtl="0">
              <a:lnSpc>
                <a:spcPct val="90000"/>
              </a:lnSpc>
              <a:spcBef>
                <a:spcPts val="0"/>
              </a:spcBef>
              <a:spcAft>
                <a:spcPts val="0"/>
              </a:spcAft>
              <a:buSzPts val="2800"/>
              <a:buFont typeface="Work Sans Medium"/>
              <a:buNone/>
              <a:defRPr>
                <a:latin typeface="Work Sans Medium"/>
                <a:ea typeface="Work Sans Medium"/>
                <a:cs typeface="Work Sans Medium"/>
                <a:sym typeface="Work Sans Medium"/>
              </a:defRPr>
            </a:lvl7pPr>
            <a:lvl8pPr lvl="7" rtl="0">
              <a:lnSpc>
                <a:spcPct val="90000"/>
              </a:lnSpc>
              <a:spcBef>
                <a:spcPts val="0"/>
              </a:spcBef>
              <a:spcAft>
                <a:spcPts val="0"/>
              </a:spcAft>
              <a:buSzPts val="2800"/>
              <a:buFont typeface="Work Sans Medium"/>
              <a:buNone/>
              <a:defRPr>
                <a:latin typeface="Work Sans Medium"/>
                <a:ea typeface="Work Sans Medium"/>
                <a:cs typeface="Work Sans Medium"/>
                <a:sym typeface="Work Sans Medium"/>
              </a:defRPr>
            </a:lvl8pPr>
            <a:lvl9pPr lvl="8" rtl="0">
              <a:lnSpc>
                <a:spcPct val="90000"/>
              </a:lnSpc>
              <a:spcBef>
                <a:spcPts val="0"/>
              </a:spcBef>
              <a:spcAft>
                <a:spcPts val="0"/>
              </a:spcAft>
              <a:buSzPts val="2800"/>
              <a:buFont typeface="Work Sans Medium"/>
              <a:buNone/>
              <a:defRPr>
                <a:latin typeface="Work Sans Medium"/>
                <a:ea typeface="Work Sans Medium"/>
                <a:cs typeface="Work Sans Medium"/>
                <a:sym typeface="Work Sans Medium"/>
              </a:defRPr>
            </a:lvl9pPr>
          </a:lstStyle>
          <a:p/>
        </p:txBody>
      </p:sp>
      <p:sp>
        <p:nvSpPr>
          <p:cNvPr id="20" name="Google Shape;20;p3"/>
          <p:cNvSpPr txBox="1"/>
          <p:nvPr>
            <p:ph idx="1" type="subTitle"/>
          </p:nvPr>
        </p:nvSpPr>
        <p:spPr>
          <a:xfrm>
            <a:off x="567500" y="4216800"/>
            <a:ext cx="6586800" cy="416700"/>
          </a:xfrm>
          <a:prstGeom prst="rect">
            <a:avLst/>
          </a:prstGeom>
        </p:spPr>
        <p:txBody>
          <a:bodyPr anchorCtr="0" anchor="ctr" bIns="91425" lIns="91425" spcFirstLastPara="1" rIns="91425" wrap="square" tIns="91425">
            <a:normAutofit/>
          </a:bodyPr>
          <a:lstStyle>
            <a:lvl1pPr lvl="0" rtl="0">
              <a:spcBef>
                <a:spcPts val="0"/>
              </a:spcBef>
              <a:spcAft>
                <a:spcPts val="0"/>
              </a:spcAft>
              <a:buClr>
                <a:srgbClr val="333333"/>
              </a:buClr>
              <a:buSzPts val="2200"/>
              <a:buFont typeface="Work Sans"/>
              <a:buNone/>
              <a:defRPr sz="2200">
                <a:solidFill>
                  <a:srgbClr val="333333"/>
                </a:solidFill>
                <a:latin typeface="Work Sans"/>
                <a:ea typeface="Work Sans"/>
                <a:cs typeface="Work Sans"/>
                <a:sym typeface="Work Sans"/>
              </a:defRPr>
            </a:lvl1pPr>
            <a:lvl2pPr lvl="1" rtl="0">
              <a:spcBef>
                <a:spcPts val="0"/>
              </a:spcBef>
              <a:spcAft>
                <a:spcPts val="0"/>
              </a:spcAft>
              <a:buClr>
                <a:srgbClr val="333333"/>
              </a:buClr>
              <a:buSzPts val="2200"/>
              <a:buNone/>
              <a:defRPr sz="2200">
                <a:solidFill>
                  <a:srgbClr val="333333"/>
                </a:solidFill>
              </a:defRPr>
            </a:lvl2pPr>
            <a:lvl3pPr lvl="2" rtl="0">
              <a:spcBef>
                <a:spcPts val="0"/>
              </a:spcBef>
              <a:spcAft>
                <a:spcPts val="0"/>
              </a:spcAft>
              <a:buClr>
                <a:srgbClr val="333333"/>
              </a:buClr>
              <a:buSzPts val="2200"/>
              <a:buNone/>
              <a:defRPr sz="2200">
                <a:solidFill>
                  <a:srgbClr val="333333"/>
                </a:solidFill>
              </a:defRPr>
            </a:lvl3pPr>
            <a:lvl4pPr lvl="3" rtl="0">
              <a:spcBef>
                <a:spcPts val="0"/>
              </a:spcBef>
              <a:spcAft>
                <a:spcPts val="0"/>
              </a:spcAft>
              <a:buClr>
                <a:srgbClr val="333333"/>
              </a:buClr>
              <a:buSzPts val="2200"/>
              <a:buNone/>
              <a:defRPr sz="2200">
                <a:solidFill>
                  <a:srgbClr val="333333"/>
                </a:solidFill>
              </a:defRPr>
            </a:lvl4pPr>
            <a:lvl5pPr lvl="4" rtl="0">
              <a:spcBef>
                <a:spcPts val="0"/>
              </a:spcBef>
              <a:spcAft>
                <a:spcPts val="0"/>
              </a:spcAft>
              <a:buClr>
                <a:srgbClr val="333333"/>
              </a:buClr>
              <a:buSzPts val="2200"/>
              <a:buNone/>
              <a:defRPr sz="2200">
                <a:solidFill>
                  <a:srgbClr val="333333"/>
                </a:solidFill>
              </a:defRPr>
            </a:lvl5pPr>
            <a:lvl6pPr lvl="5" rtl="0">
              <a:spcBef>
                <a:spcPts val="0"/>
              </a:spcBef>
              <a:spcAft>
                <a:spcPts val="0"/>
              </a:spcAft>
              <a:buClr>
                <a:srgbClr val="333333"/>
              </a:buClr>
              <a:buSzPts val="2200"/>
              <a:buNone/>
              <a:defRPr sz="2200">
                <a:solidFill>
                  <a:srgbClr val="333333"/>
                </a:solidFill>
              </a:defRPr>
            </a:lvl6pPr>
            <a:lvl7pPr lvl="6" rtl="0">
              <a:spcBef>
                <a:spcPts val="0"/>
              </a:spcBef>
              <a:spcAft>
                <a:spcPts val="0"/>
              </a:spcAft>
              <a:buClr>
                <a:srgbClr val="333333"/>
              </a:buClr>
              <a:buSzPts val="2200"/>
              <a:buNone/>
              <a:defRPr sz="2200">
                <a:solidFill>
                  <a:srgbClr val="333333"/>
                </a:solidFill>
              </a:defRPr>
            </a:lvl7pPr>
            <a:lvl8pPr lvl="7" rtl="0">
              <a:spcBef>
                <a:spcPts val="0"/>
              </a:spcBef>
              <a:spcAft>
                <a:spcPts val="0"/>
              </a:spcAft>
              <a:buClr>
                <a:srgbClr val="333333"/>
              </a:buClr>
              <a:buSzPts val="2200"/>
              <a:buNone/>
              <a:defRPr sz="2200">
                <a:solidFill>
                  <a:srgbClr val="333333"/>
                </a:solidFill>
              </a:defRPr>
            </a:lvl8pPr>
            <a:lvl9pPr lvl="8" rtl="0">
              <a:spcBef>
                <a:spcPts val="0"/>
              </a:spcBef>
              <a:spcAft>
                <a:spcPts val="0"/>
              </a:spcAft>
              <a:buClr>
                <a:srgbClr val="333333"/>
              </a:buClr>
              <a:buSzPts val="2200"/>
              <a:buNone/>
              <a:defRPr sz="2200">
                <a:solidFill>
                  <a:srgbClr val="333333"/>
                </a:solidFill>
              </a:defRPr>
            </a:lvl9pPr>
          </a:lstStyle>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Layout">
  <p:cSld name="CUSTOM">
    <p:spTree>
      <p:nvGrpSpPr>
        <p:cNvPr id="21" name="Shape 21"/>
        <p:cNvGrpSpPr/>
        <p:nvPr/>
      </p:nvGrpSpPr>
      <p:grpSpPr>
        <a:xfrm>
          <a:off x="0" y="0"/>
          <a:ext cx="0" cy="0"/>
          <a:chOff x="0" y="0"/>
          <a:chExt cx="0" cy="0"/>
        </a:xfrm>
      </p:grpSpPr>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lide Layout 1" type="tx">
  <p:cSld name="TITLE_AND_BODY">
    <p:spTree>
      <p:nvGrpSpPr>
        <p:cNvPr id="22" name="Shape 22"/>
        <p:cNvGrpSpPr/>
        <p:nvPr/>
      </p:nvGrpSpPr>
      <p:grpSpPr>
        <a:xfrm>
          <a:off x="0" y="0"/>
          <a:ext cx="0" cy="0"/>
          <a:chOff x="0" y="0"/>
          <a:chExt cx="0" cy="0"/>
        </a:xfrm>
      </p:grpSpPr>
      <p:sp>
        <p:nvSpPr>
          <p:cNvPr id="23" name="Google Shape;23;p5"/>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atin typeface="Work Sans Light"/>
                <a:ea typeface="Work Sans Light"/>
                <a:cs typeface="Work Sans Light"/>
                <a:sym typeface="Work Sans Light"/>
              </a:defRPr>
            </a:lvl1pPr>
            <a:lvl2pPr lvl="1">
              <a:buNone/>
              <a:defRPr>
                <a:latin typeface="Work Sans Light"/>
                <a:ea typeface="Work Sans Light"/>
                <a:cs typeface="Work Sans Light"/>
                <a:sym typeface="Work Sans Light"/>
              </a:defRPr>
            </a:lvl2pPr>
            <a:lvl3pPr lvl="2">
              <a:buNone/>
              <a:defRPr>
                <a:latin typeface="Work Sans Light"/>
                <a:ea typeface="Work Sans Light"/>
                <a:cs typeface="Work Sans Light"/>
                <a:sym typeface="Work Sans Light"/>
              </a:defRPr>
            </a:lvl3pPr>
            <a:lvl4pPr lvl="3">
              <a:buNone/>
              <a:defRPr>
                <a:latin typeface="Work Sans Light"/>
                <a:ea typeface="Work Sans Light"/>
                <a:cs typeface="Work Sans Light"/>
                <a:sym typeface="Work Sans Light"/>
              </a:defRPr>
            </a:lvl4pPr>
            <a:lvl5pPr lvl="4">
              <a:buNone/>
              <a:defRPr>
                <a:latin typeface="Work Sans Light"/>
                <a:ea typeface="Work Sans Light"/>
                <a:cs typeface="Work Sans Light"/>
                <a:sym typeface="Work Sans Light"/>
              </a:defRPr>
            </a:lvl5pPr>
            <a:lvl6pPr lvl="5">
              <a:buNone/>
              <a:defRPr>
                <a:latin typeface="Work Sans Light"/>
                <a:ea typeface="Work Sans Light"/>
                <a:cs typeface="Work Sans Light"/>
                <a:sym typeface="Work Sans Light"/>
              </a:defRPr>
            </a:lvl6pPr>
            <a:lvl7pPr lvl="6">
              <a:buNone/>
              <a:defRPr>
                <a:latin typeface="Work Sans Light"/>
                <a:ea typeface="Work Sans Light"/>
                <a:cs typeface="Work Sans Light"/>
                <a:sym typeface="Work Sans Light"/>
              </a:defRPr>
            </a:lvl7pPr>
            <a:lvl8pPr lvl="7">
              <a:buNone/>
              <a:defRPr>
                <a:latin typeface="Work Sans Light"/>
                <a:ea typeface="Work Sans Light"/>
                <a:cs typeface="Work Sans Light"/>
                <a:sym typeface="Work Sans Light"/>
              </a:defRPr>
            </a:lvl8pPr>
            <a:lvl9pPr lvl="8">
              <a:buNone/>
              <a:defRPr>
                <a:latin typeface="Work Sans Light"/>
                <a:ea typeface="Work Sans Light"/>
                <a:cs typeface="Work Sans Light"/>
                <a:sym typeface="Work Sans Light"/>
              </a:defRPr>
            </a:lvl9pPr>
          </a:lstStyle>
          <a:p>
            <a:pPr indent="0" lvl="0" marL="0" rtl="0" algn="r">
              <a:spcBef>
                <a:spcPts val="0"/>
              </a:spcBef>
              <a:spcAft>
                <a:spcPts val="0"/>
              </a:spcAft>
              <a:buNone/>
            </a:pPr>
            <a:fld id="{00000000-1234-1234-1234-123412341234}" type="slidenum">
              <a:rPr lang="en"/>
              <a:t>‹#›</a:t>
            </a:fld>
            <a:endParaRPr/>
          </a:p>
        </p:txBody>
      </p:sp>
      <p:pic>
        <p:nvPicPr>
          <p:cNvPr id="24" name="Google Shape;24;p5"/>
          <p:cNvPicPr preferRelativeResize="0"/>
          <p:nvPr/>
        </p:nvPicPr>
        <p:blipFill rotWithShape="1">
          <a:blip r:embed="rId2">
            <a:alphaModFix/>
          </a:blip>
          <a:srcRect b="29115" l="0" r="0" t="70059"/>
          <a:stretch/>
        </p:blipFill>
        <p:spPr>
          <a:xfrm flipH="1">
            <a:off x="0" y="4506249"/>
            <a:ext cx="9144000" cy="83449"/>
          </a:xfrm>
          <a:prstGeom prst="rect">
            <a:avLst/>
          </a:prstGeom>
          <a:noFill/>
          <a:ln>
            <a:noFill/>
          </a:ln>
        </p:spPr>
      </p:pic>
      <p:sp>
        <p:nvSpPr>
          <p:cNvPr id="25" name="Google Shape;25;p5"/>
          <p:cNvSpPr txBox="1"/>
          <p:nvPr>
            <p:ph type="title"/>
          </p:nvPr>
        </p:nvSpPr>
        <p:spPr>
          <a:xfrm>
            <a:off x="553150" y="265775"/>
            <a:ext cx="6874800" cy="1559100"/>
          </a:xfrm>
          <a:prstGeom prst="rect">
            <a:avLst/>
          </a:prstGeom>
        </p:spPr>
        <p:txBody>
          <a:bodyPr anchorCtr="0" anchor="t" bIns="91425" lIns="91425" spcFirstLastPara="1" rIns="91425" wrap="square" tIns="91425">
            <a:normAutofit/>
          </a:bodyPr>
          <a:lstStyle>
            <a:lvl1pPr lvl="0">
              <a:spcBef>
                <a:spcPts val="0"/>
              </a:spcBef>
              <a:spcAft>
                <a:spcPts val="0"/>
              </a:spcAft>
              <a:buClr>
                <a:srgbClr val="333333"/>
              </a:buClr>
              <a:buSzPts val="3700"/>
              <a:buFont typeface="Work Sans Medium"/>
              <a:buNone/>
              <a:defRPr sz="3700">
                <a:solidFill>
                  <a:srgbClr val="333333"/>
                </a:solidFill>
                <a:latin typeface="Work Sans Medium"/>
                <a:ea typeface="Work Sans Medium"/>
                <a:cs typeface="Work Sans Medium"/>
                <a:sym typeface="Work Sans Medium"/>
              </a:defRPr>
            </a:lvl1pPr>
            <a:lvl2pPr lvl="1">
              <a:spcBef>
                <a:spcPts val="0"/>
              </a:spcBef>
              <a:spcAft>
                <a:spcPts val="0"/>
              </a:spcAft>
              <a:buSzPts val="2800"/>
              <a:buFont typeface="Work Sans Medium"/>
              <a:buNone/>
              <a:defRPr>
                <a:latin typeface="Work Sans Medium"/>
                <a:ea typeface="Work Sans Medium"/>
                <a:cs typeface="Work Sans Medium"/>
                <a:sym typeface="Work Sans Medium"/>
              </a:defRPr>
            </a:lvl2pPr>
            <a:lvl3pPr lvl="2">
              <a:spcBef>
                <a:spcPts val="0"/>
              </a:spcBef>
              <a:spcAft>
                <a:spcPts val="0"/>
              </a:spcAft>
              <a:buSzPts val="2800"/>
              <a:buFont typeface="Work Sans Medium"/>
              <a:buNone/>
              <a:defRPr>
                <a:latin typeface="Work Sans Medium"/>
                <a:ea typeface="Work Sans Medium"/>
                <a:cs typeface="Work Sans Medium"/>
                <a:sym typeface="Work Sans Medium"/>
              </a:defRPr>
            </a:lvl3pPr>
            <a:lvl4pPr lvl="3">
              <a:spcBef>
                <a:spcPts val="0"/>
              </a:spcBef>
              <a:spcAft>
                <a:spcPts val="0"/>
              </a:spcAft>
              <a:buSzPts val="2800"/>
              <a:buFont typeface="Work Sans Medium"/>
              <a:buNone/>
              <a:defRPr>
                <a:latin typeface="Work Sans Medium"/>
                <a:ea typeface="Work Sans Medium"/>
                <a:cs typeface="Work Sans Medium"/>
                <a:sym typeface="Work Sans Medium"/>
              </a:defRPr>
            </a:lvl4pPr>
            <a:lvl5pPr lvl="4">
              <a:spcBef>
                <a:spcPts val="0"/>
              </a:spcBef>
              <a:spcAft>
                <a:spcPts val="0"/>
              </a:spcAft>
              <a:buSzPts val="2800"/>
              <a:buFont typeface="Work Sans Medium"/>
              <a:buNone/>
              <a:defRPr>
                <a:latin typeface="Work Sans Medium"/>
                <a:ea typeface="Work Sans Medium"/>
                <a:cs typeface="Work Sans Medium"/>
                <a:sym typeface="Work Sans Medium"/>
              </a:defRPr>
            </a:lvl5pPr>
            <a:lvl6pPr lvl="5">
              <a:spcBef>
                <a:spcPts val="0"/>
              </a:spcBef>
              <a:spcAft>
                <a:spcPts val="0"/>
              </a:spcAft>
              <a:buSzPts val="2800"/>
              <a:buFont typeface="Work Sans Medium"/>
              <a:buNone/>
              <a:defRPr>
                <a:latin typeface="Work Sans Medium"/>
                <a:ea typeface="Work Sans Medium"/>
                <a:cs typeface="Work Sans Medium"/>
                <a:sym typeface="Work Sans Medium"/>
              </a:defRPr>
            </a:lvl6pPr>
            <a:lvl7pPr lvl="6">
              <a:spcBef>
                <a:spcPts val="0"/>
              </a:spcBef>
              <a:spcAft>
                <a:spcPts val="0"/>
              </a:spcAft>
              <a:buSzPts val="2800"/>
              <a:buFont typeface="Work Sans Medium"/>
              <a:buNone/>
              <a:defRPr>
                <a:latin typeface="Work Sans Medium"/>
                <a:ea typeface="Work Sans Medium"/>
                <a:cs typeface="Work Sans Medium"/>
                <a:sym typeface="Work Sans Medium"/>
              </a:defRPr>
            </a:lvl7pPr>
            <a:lvl8pPr lvl="7">
              <a:spcBef>
                <a:spcPts val="0"/>
              </a:spcBef>
              <a:spcAft>
                <a:spcPts val="0"/>
              </a:spcAft>
              <a:buSzPts val="2800"/>
              <a:buFont typeface="Work Sans Medium"/>
              <a:buNone/>
              <a:defRPr>
                <a:latin typeface="Work Sans Medium"/>
                <a:ea typeface="Work Sans Medium"/>
                <a:cs typeface="Work Sans Medium"/>
                <a:sym typeface="Work Sans Medium"/>
              </a:defRPr>
            </a:lvl8pPr>
            <a:lvl9pPr lvl="8">
              <a:spcBef>
                <a:spcPts val="0"/>
              </a:spcBef>
              <a:spcAft>
                <a:spcPts val="0"/>
              </a:spcAft>
              <a:buSzPts val="2800"/>
              <a:buFont typeface="Work Sans Medium"/>
              <a:buNone/>
              <a:defRPr>
                <a:latin typeface="Work Sans Medium"/>
                <a:ea typeface="Work Sans Medium"/>
                <a:cs typeface="Work Sans Medium"/>
                <a:sym typeface="Work Sans Medium"/>
              </a:defRPr>
            </a:lvl9pPr>
          </a:lstStyle>
          <a:p/>
        </p:txBody>
      </p:sp>
      <p:pic>
        <p:nvPicPr>
          <p:cNvPr id="26" name="Google Shape;26;p5"/>
          <p:cNvPicPr preferRelativeResize="0"/>
          <p:nvPr/>
        </p:nvPicPr>
        <p:blipFill>
          <a:blip r:embed="rId3">
            <a:alphaModFix/>
          </a:blip>
          <a:stretch>
            <a:fillRect/>
          </a:stretch>
        </p:blipFill>
        <p:spPr>
          <a:xfrm>
            <a:off x="6413408" y="222649"/>
            <a:ext cx="2668569" cy="603475"/>
          </a:xfrm>
          <a:prstGeom prst="rect">
            <a:avLst/>
          </a:prstGeom>
          <a:noFill/>
          <a:ln>
            <a:noFill/>
          </a:ln>
        </p:spPr>
      </p:pic>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Introduction Slide">
  <p:cSld name="TITLE_AND_BODY_1">
    <p:spTree>
      <p:nvGrpSpPr>
        <p:cNvPr id="27" name="Shape 27"/>
        <p:cNvGrpSpPr/>
        <p:nvPr/>
      </p:nvGrpSpPr>
      <p:grpSpPr>
        <a:xfrm>
          <a:off x="0" y="0"/>
          <a:ext cx="0" cy="0"/>
          <a:chOff x="0" y="0"/>
          <a:chExt cx="0" cy="0"/>
        </a:xfrm>
      </p:grpSpPr>
      <p:sp>
        <p:nvSpPr>
          <p:cNvPr id="28" name="Google Shape;28;p6"/>
          <p:cNvSpPr/>
          <p:nvPr/>
        </p:nvSpPr>
        <p:spPr>
          <a:xfrm>
            <a:off x="4899250" y="1063175"/>
            <a:ext cx="3728400" cy="3469800"/>
          </a:xfrm>
          <a:prstGeom prst="roundRect">
            <a:avLst>
              <a:gd fmla="val 16667" name="adj"/>
            </a:avLst>
          </a:prstGeom>
          <a:noFill/>
          <a:ln cap="flat" cmpd="sng" w="9525">
            <a:solidFill>
              <a:srgbClr val="2850BE"/>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 name="Google Shape;29;p6"/>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rtl="0">
              <a:buNone/>
              <a:defRPr>
                <a:latin typeface="Work Sans Light"/>
                <a:ea typeface="Work Sans Light"/>
                <a:cs typeface="Work Sans Light"/>
                <a:sym typeface="Work Sans Light"/>
              </a:defRPr>
            </a:lvl1pPr>
            <a:lvl2pPr lvl="1" rtl="0">
              <a:buNone/>
              <a:defRPr>
                <a:latin typeface="Work Sans Light"/>
                <a:ea typeface="Work Sans Light"/>
                <a:cs typeface="Work Sans Light"/>
                <a:sym typeface="Work Sans Light"/>
              </a:defRPr>
            </a:lvl2pPr>
            <a:lvl3pPr lvl="2" rtl="0">
              <a:buNone/>
              <a:defRPr>
                <a:latin typeface="Work Sans Light"/>
                <a:ea typeface="Work Sans Light"/>
                <a:cs typeface="Work Sans Light"/>
                <a:sym typeface="Work Sans Light"/>
              </a:defRPr>
            </a:lvl3pPr>
            <a:lvl4pPr lvl="3" rtl="0">
              <a:buNone/>
              <a:defRPr>
                <a:latin typeface="Work Sans Light"/>
                <a:ea typeface="Work Sans Light"/>
                <a:cs typeface="Work Sans Light"/>
                <a:sym typeface="Work Sans Light"/>
              </a:defRPr>
            </a:lvl4pPr>
            <a:lvl5pPr lvl="4" rtl="0">
              <a:buNone/>
              <a:defRPr>
                <a:latin typeface="Work Sans Light"/>
                <a:ea typeface="Work Sans Light"/>
                <a:cs typeface="Work Sans Light"/>
                <a:sym typeface="Work Sans Light"/>
              </a:defRPr>
            </a:lvl5pPr>
            <a:lvl6pPr lvl="5" rtl="0">
              <a:buNone/>
              <a:defRPr>
                <a:latin typeface="Work Sans Light"/>
                <a:ea typeface="Work Sans Light"/>
                <a:cs typeface="Work Sans Light"/>
                <a:sym typeface="Work Sans Light"/>
              </a:defRPr>
            </a:lvl6pPr>
            <a:lvl7pPr lvl="6" rtl="0">
              <a:buNone/>
              <a:defRPr>
                <a:latin typeface="Work Sans Light"/>
                <a:ea typeface="Work Sans Light"/>
                <a:cs typeface="Work Sans Light"/>
                <a:sym typeface="Work Sans Light"/>
              </a:defRPr>
            </a:lvl7pPr>
            <a:lvl8pPr lvl="7" rtl="0">
              <a:buNone/>
              <a:defRPr>
                <a:latin typeface="Work Sans Light"/>
                <a:ea typeface="Work Sans Light"/>
                <a:cs typeface="Work Sans Light"/>
                <a:sym typeface="Work Sans Light"/>
              </a:defRPr>
            </a:lvl8pPr>
            <a:lvl9pPr lvl="8" rtl="0">
              <a:buNone/>
              <a:defRPr>
                <a:latin typeface="Work Sans Light"/>
                <a:ea typeface="Work Sans Light"/>
                <a:cs typeface="Work Sans Light"/>
                <a:sym typeface="Work Sans Light"/>
              </a:defRPr>
            </a:lvl9pPr>
          </a:lstStyle>
          <a:p>
            <a:pPr indent="0" lvl="0" marL="0" rtl="0" algn="r">
              <a:spcBef>
                <a:spcPts val="0"/>
              </a:spcBef>
              <a:spcAft>
                <a:spcPts val="0"/>
              </a:spcAft>
              <a:buNone/>
            </a:pPr>
            <a:fld id="{00000000-1234-1234-1234-123412341234}" type="slidenum">
              <a:rPr lang="en"/>
              <a:t>‹#›</a:t>
            </a:fld>
            <a:endParaRPr/>
          </a:p>
        </p:txBody>
      </p:sp>
      <p:sp>
        <p:nvSpPr>
          <p:cNvPr id="30" name="Google Shape;30;p6"/>
          <p:cNvSpPr txBox="1"/>
          <p:nvPr>
            <p:ph type="title"/>
          </p:nvPr>
        </p:nvSpPr>
        <p:spPr>
          <a:xfrm>
            <a:off x="553150" y="783000"/>
            <a:ext cx="4188000" cy="1041900"/>
          </a:xfrm>
          <a:prstGeom prst="rect">
            <a:avLst/>
          </a:prstGeom>
        </p:spPr>
        <p:txBody>
          <a:bodyPr anchorCtr="0" anchor="t" bIns="91425" lIns="91425" spcFirstLastPara="1" rIns="91425" wrap="square" tIns="91425">
            <a:normAutofit/>
          </a:bodyPr>
          <a:lstStyle>
            <a:lvl1pPr lvl="0" rtl="0">
              <a:spcBef>
                <a:spcPts val="0"/>
              </a:spcBef>
              <a:spcAft>
                <a:spcPts val="0"/>
              </a:spcAft>
              <a:buClr>
                <a:srgbClr val="333333"/>
              </a:buClr>
              <a:buSzPts val="3700"/>
              <a:buFont typeface="Work Sans Medium"/>
              <a:buNone/>
              <a:defRPr sz="3700">
                <a:solidFill>
                  <a:srgbClr val="333333"/>
                </a:solidFill>
                <a:latin typeface="Work Sans Medium"/>
                <a:ea typeface="Work Sans Medium"/>
                <a:cs typeface="Work Sans Medium"/>
                <a:sym typeface="Work Sans Medium"/>
              </a:defRPr>
            </a:lvl1pPr>
            <a:lvl2pPr lvl="1" rtl="0">
              <a:spcBef>
                <a:spcPts val="0"/>
              </a:spcBef>
              <a:spcAft>
                <a:spcPts val="0"/>
              </a:spcAft>
              <a:buSzPts val="2800"/>
              <a:buFont typeface="Work Sans Medium"/>
              <a:buNone/>
              <a:defRPr>
                <a:latin typeface="Work Sans Medium"/>
                <a:ea typeface="Work Sans Medium"/>
                <a:cs typeface="Work Sans Medium"/>
                <a:sym typeface="Work Sans Medium"/>
              </a:defRPr>
            </a:lvl2pPr>
            <a:lvl3pPr lvl="2" rtl="0">
              <a:spcBef>
                <a:spcPts val="0"/>
              </a:spcBef>
              <a:spcAft>
                <a:spcPts val="0"/>
              </a:spcAft>
              <a:buSzPts val="2800"/>
              <a:buFont typeface="Work Sans Medium"/>
              <a:buNone/>
              <a:defRPr>
                <a:latin typeface="Work Sans Medium"/>
                <a:ea typeface="Work Sans Medium"/>
                <a:cs typeface="Work Sans Medium"/>
                <a:sym typeface="Work Sans Medium"/>
              </a:defRPr>
            </a:lvl3pPr>
            <a:lvl4pPr lvl="3" rtl="0">
              <a:spcBef>
                <a:spcPts val="0"/>
              </a:spcBef>
              <a:spcAft>
                <a:spcPts val="0"/>
              </a:spcAft>
              <a:buSzPts val="2800"/>
              <a:buFont typeface="Work Sans Medium"/>
              <a:buNone/>
              <a:defRPr>
                <a:latin typeface="Work Sans Medium"/>
                <a:ea typeface="Work Sans Medium"/>
                <a:cs typeface="Work Sans Medium"/>
                <a:sym typeface="Work Sans Medium"/>
              </a:defRPr>
            </a:lvl4pPr>
            <a:lvl5pPr lvl="4" rtl="0">
              <a:spcBef>
                <a:spcPts val="0"/>
              </a:spcBef>
              <a:spcAft>
                <a:spcPts val="0"/>
              </a:spcAft>
              <a:buSzPts val="2800"/>
              <a:buFont typeface="Work Sans Medium"/>
              <a:buNone/>
              <a:defRPr>
                <a:latin typeface="Work Sans Medium"/>
                <a:ea typeface="Work Sans Medium"/>
                <a:cs typeface="Work Sans Medium"/>
                <a:sym typeface="Work Sans Medium"/>
              </a:defRPr>
            </a:lvl5pPr>
            <a:lvl6pPr lvl="5" rtl="0">
              <a:spcBef>
                <a:spcPts val="0"/>
              </a:spcBef>
              <a:spcAft>
                <a:spcPts val="0"/>
              </a:spcAft>
              <a:buSzPts val="2800"/>
              <a:buFont typeface="Work Sans Medium"/>
              <a:buNone/>
              <a:defRPr>
                <a:latin typeface="Work Sans Medium"/>
                <a:ea typeface="Work Sans Medium"/>
                <a:cs typeface="Work Sans Medium"/>
                <a:sym typeface="Work Sans Medium"/>
              </a:defRPr>
            </a:lvl6pPr>
            <a:lvl7pPr lvl="6" rtl="0">
              <a:spcBef>
                <a:spcPts val="0"/>
              </a:spcBef>
              <a:spcAft>
                <a:spcPts val="0"/>
              </a:spcAft>
              <a:buSzPts val="2800"/>
              <a:buFont typeface="Work Sans Medium"/>
              <a:buNone/>
              <a:defRPr>
                <a:latin typeface="Work Sans Medium"/>
                <a:ea typeface="Work Sans Medium"/>
                <a:cs typeface="Work Sans Medium"/>
                <a:sym typeface="Work Sans Medium"/>
              </a:defRPr>
            </a:lvl7pPr>
            <a:lvl8pPr lvl="7" rtl="0">
              <a:spcBef>
                <a:spcPts val="0"/>
              </a:spcBef>
              <a:spcAft>
                <a:spcPts val="0"/>
              </a:spcAft>
              <a:buSzPts val="2800"/>
              <a:buFont typeface="Work Sans Medium"/>
              <a:buNone/>
              <a:defRPr>
                <a:latin typeface="Work Sans Medium"/>
                <a:ea typeface="Work Sans Medium"/>
                <a:cs typeface="Work Sans Medium"/>
                <a:sym typeface="Work Sans Medium"/>
              </a:defRPr>
            </a:lvl8pPr>
            <a:lvl9pPr lvl="8" rtl="0">
              <a:spcBef>
                <a:spcPts val="0"/>
              </a:spcBef>
              <a:spcAft>
                <a:spcPts val="0"/>
              </a:spcAft>
              <a:buSzPts val="2800"/>
              <a:buFont typeface="Work Sans Medium"/>
              <a:buNone/>
              <a:defRPr>
                <a:latin typeface="Work Sans Medium"/>
                <a:ea typeface="Work Sans Medium"/>
                <a:cs typeface="Work Sans Medium"/>
                <a:sym typeface="Work Sans Medium"/>
              </a:defRPr>
            </a:lvl9pPr>
          </a:lstStyle>
          <a:p/>
        </p:txBody>
      </p:sp>
      <p:sp>
        <p:nvSpPr>
          <p:cNvPr id="31" name="Google Shape;31;p6"/>
          <p:cNvSpPr txBox="1"/>
          <p:nvPr>
            <p:ph idx="1" type="body"/>
          </p:nvPr>
        </p:nvSpPr>
        <p:spPr>
          <a:xfrm>
            <a:off x="560325" y="1623500"/>
            <a:ext cx="4173600" cy="2255700"/>
          </a:xfrm>
          <a:prstGeom prst="rect">
            <a:avLst/>
          </a:prstGeom>
        </p:spPr>
        <p:txBody>
          <a:bodyPr anchorCtr="0" anchor="t" bIns="91425" lIns="91425" spcFirstLastPara="1" rIns="91425" wrap="square" tIns="91425">
            <a:normAutofit/>
          </a:bodyPr>
          <a:lstStyle>
            <a:lvl1pPr indent="-311150" lvl="0" marL="457200">
              <a:spcBef>
                <a:spcPts val="0"/>
              </a:spcBef>
              <a:spcAft>
                <a:spcPts val="0"/>
              </a:spcAft>
              <a:buClr>
                <a:srgbClr val="333333"/>
              </a:buClr>
              <a:buSzPts val="1300"/>
              <a:buFont typeface="Work Sans"/>
              <a:buChar char="●"/>
              <a:defRPr sz="1300">
                <a:solidFill>
                  <a:srgbClr val="333333"/>
                </a:solidFill>
                <a:latin typeface="Work Sans"/>
                <a:ea typeface="Work Sans"/>
                <a:cs typeface="Work Sans"/>
                <a:sym typeface="Work Sans"/>
              </a:defRPr>
            </a:lvl1pPr>
            <a:lvl2pPr indent="-311150" lvl="1" marL="914400">
              <a:spcBef>
                <a:spcPts val="0"/>
              </a:spcBef>
              <a:spcAft>
                <a:spcPts val="0"/>
              </a:spcAft>
              <a:buClr>
                <a:srgbClr val="333333"/>
              </a:buClr>
              <a:buSzPts val="1300"/>
              <a:buFont typeface="Work Sans"/>
              <a:buChar char="○"/>
              <a:defRPr sz="1300">
                <a:solidFill>
                  <a:srgbClr val="333333"/>
                </a:solidFill>
                <a:latin typeface="Work Sans"/>
                <a:ea typeface="Work Sans"/>
                <a:cs typeface="Work Sans"/>
                <a:sym typeface="Work Sans"/>
              </a:defRPr>
            </a:lvl2pPr>
            <a:lvl3pPr indent="-311150" lvl="2" marL="1371600">
              <a:spcBef>
                <a:spcPts val="0"/>
              </a:spcBef>
              <a:spcAft>
                <a:spcPts val="0"/>
              </a:spcAft>
              <a:buClr>
                <a:srgbClr val="333333"/>
              </a:buClr>
              <a:buSzPts val="1300"/>
              <a:buFont typeface="Work Sans"/>
              <a:buChar char="■"/>
              <a:defRPr sz="1300">
                <a:solidFill>
                  <a:srgbClr val="333333"/>
                </a:solidFill>
                <a:latin typeface="Work Sans"/>
                <a:ea typeface="Work Sans"/>
                <a:cs typeface="Work Sans"/>
                <a:sym typeface="Work Sans"/>
              </a:defRPr>
            </a:lvl3pPr>
            <a:lvl4pPr indent="-311150" lvl="3" marL="1828800">
              <a:spcBef>
                <a:spcPts val="0"/>
              </a:spcBef>
              <a:spcAft>
                <a:spcPts val="0"/>
              </a:spcAft>
              <a:buClr>
                <a:srgbClr val="333333"/>
              </a:buClr>
              <a:buSzPts val="1300"/>
              <a:buFont typeface="Work Sans"/>
              <a:buChar char="●"/>
              <a:defRPr sz="1300">
                <a:solidFill>
                  <a:srgbClr val="333333"/>
                </a:solidFill>
                <a:latin typeface="Work Sans"/>
                <a:ea typeface="Work Sans"/>
                <a:cs typeface="Work Sans"/>
                <a:sym typeface="Work Sans"/>
              </a:defRPr>
            </a:lvl4pPr>
            <a:lvl5pPr indent="-311150" lvl="4" marL="2286000">
              <a:spcBef>
                <a:spcPts val="0"/>
              </a:spcBef>
              <a:spcAft>
                <a:spcPts val="0"/>
              </a:spcAft>
              <a:buClr>
                <a:srgbClr val="333333"/>
              </a:buClr>
              <a:buSzPts val="1300"/>
              <a:buFont typeface="Work Sans"/>
              <a:buChar char="○"/>
              <a:defRPr sz="1300">
                <a:solidFill>
                  <a:srgbClr val="333333"/>
                </a:solidFill>
                <a:latin typeface="Work Sans"/>
                <a:ea typeface="Work Sans"/>
                <a:cs typeface="Work Sans"/>
                <a:sym typeface="Work Sans"/>
              </a:defRPr>
            </a:lvl5pPr>
            <a:lvl6pPr indent="-311150" lvl="5" marL="2743200">
              <a:spcBef>
                <a:spcPts val="0"/>
              </a:spcBef>
              <a:spcAft>
                <a:spcPts val="0"/>
              </a:spcAft>
              <a:buClr>
                <a:srgbClr val="333333"/>
              </a:buClr>
              <a:buSzPts val="1300"/>
              <a:buFont typeface="Work Sans"/>
              <a:buChar char="■"/>
              <a:defRPr sz="1300">
                <a:solidFill>
                  <a:srgbClr val="333333"/>
                </a:solidFill>
                <a:latin typeface="Work Sans"/>
                <a:ea typeface="Work Sans"/>
                <a:cs typeface="Work Sans"/>
                <a:sym typeface="Work Sans"/>
              </a:defRPr>
            </a:lvl6pPr>
            <a:lvl7pPr indent="-311150" lvl="6" marL="3200400">
              <a:spcBef>
                <a:spcPts val="0"/>
              </a:spcBef>
              <a:spcAft>
                <a:spcPts val="0"/>
              </a:spcAft>
              <a:buClr>
                <a:srgbClr val="333333"/>
              </a:buClr>
              <a:buSzPts val="1300"/>
              <a:buFont typeface="Work Sans"/>
              <a:buChar char="●"/>
              <a:defRPr sz="1300">
                <a:solidFill>
                  <a:srgbClr val="333333"/>
                </a:solidFill>
                <a:latin typeface="Work Sans"/>
                <a:ea typeface="Work Sans"/>
                <a:cs typeface="Work Sans"/>
                <a:sym typeface="Work Sans"/>
              </a:defRPr>
            </a:lvl7pPr>
            <a:lvl8pPr indent="-311150" lvl="7" marL="3657600">
              <a:spcBef>
                <a:spcPts val="0"/>
              </a:spcBef>
              <a:spcAft>
                <a:spcPts val="0"/>
              </a:spcAft>
              <a:buClr>
                <a:srgbClr val="333333"/>
              </a:buClr>
              <a:buSzPts val="1300"/>
              <a:buFont typeface="Work Sans"/>
              <a:buChar char="○"/>
              <a:defRPr sz="1300">
                <a:solidFill>
                  <a:srgbClr val="333333"/>
                </a:solidFill>
                <a:latin typeface="Work Sans"/>
                <a:ea typeface="Work Sans"/>
                <a:cs typeface="Work Sans"/>
                <a:sym typeface="Work Sans"/>
              </a:defRPr>
            </a:lvl8pPr>
            <a:lvl9pPr indent="-311150" lvl="8" marL="4114800">
              <a:spcBef>
                <a:spcPts val="0"/>
              </a:spcBef>
              <a:spcAft>
                <a:spcPts val="0"/>
              </a:spcAft>
              <a:buClr>
                <a:srgbClr val="333333"/>
              </a:buClr>
              <a:buSzPts val="1300"/>
              <a:buFont typeface="Work Sans"/>
              <a:buChar char="■"/>
              <a:defRPr sz="1300">
                <a:solidFill>
                  <a:srgbClr val="333333"/>
                </a:solidFill>
                <a:latin typeface="Work Sans"/>
                <a:ea typeface="Work Sans"/>
                <a:cs typeface="Work Sans"/>
                <a:sym typeface="Work Sans"/>
              </a:defRPr>
            </a:lvl9pPr>
          </a:lstStyle>
          <a:p/>
        </p:txBody>
      </p:sp>
      <p:sp>
        <p:nvSpPr>
          <p:cNvPr id="32" name="Google Shape;32;p6"/>
          <p:cNvSpPr/>
          <p:nvPr>
            <p:ph idx="2" type="pic"/>
          </p:nvPr>
        </p:nvSpPr>
        <p:spPr>
          <a:xfrm>
            <a:off x="5086150" y="1232525"/>
            <a:ext cx="3354600" cy="3131100"/>
          </a:xfrm>
          <a:prstGeom prst="roundRect">
            <a:avLst>
              <a:gd fmla="val 16667" name="adj"/>
            </a:avLst>
          </a:prstGeom>
          <a:noFill/>
          <a:ln>
            <a:noFill/>
          </a:ln>
          <a:effectLst>
            <a:outerShdw blurRad="385763" rotWithShape="0" algn="bl" dir="2400000" dist="38100">
              <a:srgbClr val="000000">
                <a:alpha val="23000"/>
              </a:srgbClr>
            </a:outerShdw>
          </a:effectLst>
        </p:spPr>
      </p:sp>
      <p:pic>
        <p:nvPicPr>
          <p:cNvPr id="33" name="Google Shape;33;p6"/>
          <p:cNvPicPr preferRelativeResize="0"/>
          <p:nvPr/>
        </p:nvPicPr>
        <p:blipFill>
          <a:blip r:embed="rId2">
            <a:alphaModFix/>
          </a:blip>
          <a:stretch>
            <a:fillRect/>
          </a:stretch>
        </p:blipFill>
        <p:spPr>
          <a:xfrm>
            <a:off x="6413408" y="222649"/>
            <a:ext cx="2668569" cy="603475"/>
          </a:xfrm>
          <a:prstGeom prst="rect">
            <a:avLst/>
          </a:prstGeom>
          <a:noFill/>
          <a:ln>
            <a:noFill/>
          </a:ln>
        </p:spPr>
      </p:pic>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ubtitle Slide 2">
  <p:cSld name="BIG_NUMBER">
    <p:bg>
      <p:bgPr>
        <a:blipFill>
          <a:blip r:embed="rId2">
            <a:alphaModFix/>
          </a:blip>
          <a:stretch>
            <a:fillRect/>
          </a:stretch>
        </a:blipFill>
      </p:bgPr>
    </p:bg>
    <p:spTree>
      <p:nvGrpSpPr>
        <p:cNvPr id="34" name="Shape 34"/>
        <p:cNvGrpSpPr/>
        <p:nvPr/>
      </p:nvGrpSpPr>
      <p:grpSpPr>
        <a:xfrm>
          <a:off x="0" y="0"/>
          <a:ext cx="0" cy="0"/>
          <a:chOff x="0" y="0"/>
          <a:chExt cx="0" cy="0"/>
        </a:xfrm>
      </p:grpSpPr>
      <p:pic>
        <p:nvPicPr>
          <p:cNvPr id="35" name="Google Shape;35;p7"/>
          <p:cNvPicPr preferRelativeResize="0"/>
          <p:nvPr/>
        </p:nvPicPr>
        <p:blipFill rotWithShape="1">
          <a:blip r:embed="rId3">
            <a:alphaModFix/>
          </a:blip>
          <a:srcRect b="0" l="0" r="0" t="0"/>
          <a:stretch/>
        </p:blipFill>
        <p:spPr>
          <a:xfrm>
            <a:off x="0" y="0"/>
            <a:ext cx="5143500" cy="5143500"/>
          </a:xfrm>
          <a:prstGeom prst="rect">
            <a:avLst/>
          </a:prstGeom>
          <a:noFill/>
          <a:ln>
            <a:noFill/>
          </a:ln>
        </p:spPr>
      </p:pic>
      <p:sp>
        <p:nvSpPr>
          <p:cNvPr id="36" name="Google Shape;36;p7"/>
          <p:cNvSpPr/>
          <p:nvPr/>
        </p:nvSpPr>
        <p:spPr>
          <a:xfrm>
            <a:off x="1185600" y="849900"/>
            <a:ext cx="6772800" cy="3443700"/>
          </a:xfrm>
          <a:prstGeom prst="roundRect">
            <a:avLst>
              <a:gd fmla="val 8471" name="adj"/>
            </a:avLst>
          </a:prstGeom>
          <a:solidFill>
            <a:schemeClr val="lt1"/>
          </a:solidFill>
          <a:ln cap="flat" cmpd="sng" w="19050">
            <a:solidFill>
              <a:srgbClr val="B7DD79"/>
            </a:solidFill>
            <a:prstDash val="solid"/>
            <a:round/>
            <a:headEnd len="sm" w="sm" type="none"/>
            <a:tailEnd len="sm" w="sm" type="none"/>
          </a:ln>
          <a:effectLst>
            <a:outerShdw blurRad="771525" rotWithShape="0" algn="bl" dir="2940000" dist="114300">
              <a:srgbClr val="000000">
                <a:alpha val="21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 name="Google Shape;37;p7"/>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solidFill>
                  <a:schemeClr val="lt1"/>
                </a:solidFill>
                <a:latin typeface="Work Sans Light"/>
                <a:ea typeface="Work Sans Light"/>
                <a:cs typeface="Work Sans Light"/>
                <a:sym typeface="Work Sans Light"/>
              </a:defRPr>
            </a:lvl1pPr>
            <a:lvl2pPr lvl="1">
              <a:buNone/>
              <a:defRPr>
                <a:solidFill>
                  <a:schemeClr val="lt1"/>
                </a:solidFill>
                <a:latin typeface="Work Sans Light"/>
                <a:ea typeface="Work Sans Light"/>
                <a:cs typeface="Work Sans Light"/>
                <a:sym typeface="Work Sans Light"/>
              </a:defRPr>
            </a:lvl2pPr>
            <a:lvl3pPr lvl="2">
              <a:buNone/>
              <a:defRPr>
                <a:solidFill>
                  <a:schemeClr val="lt1"/>
                </a:solidFill>
                <a:latin typeface="Work Sans Light"/>
                <a:ea typeface="Work Sans Light"/>
                <a:cs typeface="Work Sans Light"/>
                <a:sym typeface="Work Sans Light"/>
              </a:defRPr>
            </a:lvl3pPr>
            <a:lvl4pPr lvl="3">
              <a:buNone/>
              <a:defRPr>
                <a:solidFill>
                  <a:schemeClr val="lt1"/>
                </a:solidFill>
                <a:latin typeface="Work Sans Light"/>
                <a:ea typeface="Work Sans Light"/>
                <a:cs typeface="Work Sans Light"/>
                <a:sym typeface="Work Sans Light"/>
              </a:defRPr>
            </a:lvl4pPr>
            <a:lvl5pPr lvl="4">
              <a:buNone/>
              <a:defRPr>
                <a:solidFill>
                  <a:schemeClr val="lt1"/>
                </a:solidFill>
                <a:latin typeface="Work Sans Light"/>
                <a:ea typeface="Work Sans Light"/>
                <a:cs typeface="Work Sans Light"/>
                <a:sym typeface="Work Sans Light"/>
              </a:defRPr>
            </a:lvl5pPr>
            <a:lvl6pPr lvl="5">
              <a:buNone/>
              <a:defRPr>
                <a:solidFill>
                  <a:schemeClr val="lt1"/>
                </a:solidFill>
                <a:latin typeface="Work Sans Light"/>
                <a:ea typeface="Work Sans Light"/>
                <a:cs typeface="Work Sans Light"/>
                <a:sym typeface="Work Sans Light"/>
              </a:defRPr>
            </a:lvl6pPr>
            <a:lvl7pPr lvl="6">
              <a:buNone/>
              <a:defRPr>
                <a:solidFill>
                  <a:schemeClr val="lt1"/>
                </a:solidFill>
                <a:latin typeface="Work Sans Light"/>
                <a:ea typeface="Work Sans Light"/>
                <a:cs typeface="Work Sans Light"/>
                <a:sym typeface="Work Sans Light"/>
              </a:defRPr>
            </a:lvl7pPr>
            <a:lvl8pPr lvl="7">
              <a:buNone/>
              <a:defRPr>
                <a:solidFill>
                  <a:schemeClr val="lt1"/>
                </a:solidFill>
                <a:latin typeface="Work Sans Light"/>
                <a:ea typeface="Work Sans Light"/>
                <a:cs typeface="Work Sans Light"/>
                <a:sym typeface="Work Sans Light"/>
              </a:defRPr>
            </a:lvl8pPr>
            <a:lvl9pPr lvl="8">
              <a:buNone/>
              <a:defRPr>
                <a:solidFill>
                  <a:schemeClr val="lt1"/>
                </a:solidFill>
                <a:latin typeface="Work Sans Light"/>
                <a:ea typeface="Work Sans Light"/>
                <a:cs typeface="Work Sans Light"/>
                <a:sym typeface="Work Sans Light"/>
              </a:defRPr>
            </a:lvl9pPr>
          </a:lstStyle>
          <a:p>
            <a:pPr indent="0" lvl="0" marL="0" rtl="0" algn="r">
              <a:spcBef>
                <a:spcPts val="0"/>
              </a:spcBef>
              <a:spcAft>
                <a:spcPts val="0"/>
              </a:spcAft>
              <a:buNone/>
            </a:pPr>
            <a:fld id="{00000000-1234-1234-1234-123412341234}" type="slidenum">
              <a:rPr lang="en"/>
              <a:t>‹#›</a:t>
            </a:fld>
            <a:endParaRPr/>
          </a:p>
        </p:txBody>
      </p:sp>
      <p:sp>
        <p:nvSpPr>
          <p:cNvPr id="38" name="Google Shape;38;p7"/>
          <p:cNvSpPr txBox="1"/>
          <p:nvPr>
            <p:ph type="title"/>
          </p:nvPr>
        </p:nvSpPr>
        <p:spPr>
          <a:xfrm>
            <a:off x="1484475" y="1051500"/>
            <a:ext cx="6223500" cy="1182900"/>
          </a:xfrm>
          <a:prstGeom prst="rect">
            <a:avLst/>
          </a:prstGeom>
        </p:spPr>
        <p:txBody>
          <a:bodyPr anchorCtr="0" anchor="t" bIns="91425" lIns="91425" spcFirstLastPara="1" rIns="91425" wrap="square" tIns="91425">
            <a:normAutofit/>
          </a:bodyPr>
          <a:lstStyle>
            <a:lvl1pPr lvl="0" rtl="0">
              <a:spcBef>
                <a:spcPts val="0"/>
              </a:spcBef>
              <a:spcAft>
                <a:spcPts val="0"/>
              </a:spcAft>
              <a:buClr>
                <a:srgbClr val="333333"/>
              </a:buClr>
              <a:buSzPts val="3700"/>
              <a:buFont typeface="Work Sans Black"/>
              <a:buNone/>
              <a:defRPr sz="3700">
                <a:solidFill>
                  <a:srgbClr val="333333"/>
                </a:solidFill>
                <a:latin typeface="Work Sans Black"/>
                <a:ea typeface="Work Sans Black"/>
                <a:cs typeface="Work Sans Black"/>
                <a:sym typeface="Work Sans Black"/>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lide Layout 2" type="blank">
  <p:cSld name="BLANK">
    <p:spTree>
      <p:nvGrpSpPr>
        <p:cNvPr id="39" name="Shape 39"/>
        <p:cNvGrpSpPr/>
        <p:nvPr/>
      </p:nvGrpSpPr>
      <p:grpSpPr>
        <a:xfrm>
          <a:off x="0" y="0"/>
          <a:ext cx="0" cy="0"/>
          <a:chOff x="0" y="0"/>
          <a:chExt cx="0" cy="0"/>
        </a:xfrm>
      </p:grpSpPr>
      <p:sp>
        <p:nvSpPr>
          <p:cNvPr id="40" name="Google Shape;40;p8"/>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pic>
        <p:nvPicPr>
          <p:cNvPr id="41" name="Google Shape;41;p8"/>
          <p:cNvPicPr preferRelativeResize="0"/>
          <p:nvPr/>
        </p:nvPicPr>
        <p:blipFill rotWithShape="1">
          <a:blip r:embed="rId2">
            <a:alphaModFix/>
          </a:blip>
          <a:srcRect b="23634" l="0" r="0" t="40637"/>
          <a:stretch/>
        </p:blipFill>
        <p:spPr>
          <a:xfrm flipH="1">
            <a:off x="0" y="1824750"/>
            <a:ext cx="9144000" cy="3318751"/>
          </a:xfrm>
          <a:prstGeom prst="rect">
            <a:avLst/>
          </a:prstGeom>
          <a:noFill/>
          <a:ln>
            <a:noFill/>
          </a:ln>
        </p:spPr>
      </p:pic>
      <p:sp>
        <p:nvSpPr>
          <p:cNvPr id="42" name="Google Shape;42;p8"/>
          <p:cNvSpPr txBox="1"/>
          <p:nvPr>
            <p:ph type="title"/>
          </p:nvPr>
        </p:nvSpPr>
        <p:spPr>
          <a:xfrm>
            <a:off x="553150" y="854850"/>
            <a:ext cx="7919400" cy="969900"/>
          </a:xfrm>
          <a:prstGeom prst="rect">
            <a:avLst/>
          </a:prstGeom>
        </p:spPr>
        <p:txBody>
          <a:bodyPr anchorCtr="0" anchor="t" bIns="91425" lIns="91425" spcFirstLastPara="1" rIns="91425" wrap="square" tIns="91425">
            <a:normAutofit/>
          </a:bodyPr>
          <a:lstStyle>
            <a:lvl1pPr lvl="0" rtl="0">
              <a:spcBef>
                <a:spcPts val="0"/>
              </a:spcBef>
              <a:spcAft>
                <a:spcPts val="0"/>
              </a:spcAft>
              <a:buClr>
                <a:srgbClr val="333333"/>
              </a:buClr>
              <a:buSzPts val="3700"/>
              <a:buFont typeface="Work Sans Medium"/>
              <a:buNone/>
              <a:defRPr sz="3700">
                <a:solidFill>
                  <a:srgbClr val="333333"/>
                </a:solidFill>
                <a:latin typeface="Work Sans Medium"/>
                <a:ea typeface="Work Sans Medium"/>
                <a:cs typeface="Work Sans Medium"/>
                <a:sym typeface="Work Sans Medium"/>
              </a:defRPr>
            </a:lvl1pPr>
            <a:lvl2pPr lvl="1" rtl="0">
              <a:spcBef>
                <a:spcPts val="0"/>
              </a:spcBef>
              <a:spcAft>
                <a:spcPts val="0"/>
              </a:spcAft>
              <a:buSzPts val="2800"/>
              <a:buFont typeface="Work Sans Medium"/>
              <a:buNone/>
              <a:defRPr>
                <a:latin typeface="Work Sans Medium"/>
                <a:ea typeface="Work Sans Medium"/>
                <a:cs typeface="Work Sans Medium"/>
                <a:sym typeface="Work Sans Medium"/>
              </a:defRPr>
            </a:lvl2pPr>
            <a:lvl3pPr lvl="2" rtl="0">
              <a:spcBef>
                <a:spcPts val="0"/>
              </a:spcBef>
              <a:spcAft>
                <a:spcPts val="0"/>
              </a:spcAft>
              <a:buSzPts val="2800"/>
              <a:buFont typeface="Work Sans Medium"/>
              <a:buNone/>
              <a:defRPr>
                <a:latin typeface="Work Sans Medium"/>
                <a:ea typeface="Work Sans Medium"/>
                <a:cs typeface="Work Sans Medium"/>
                <a:sym typeface="Work Sans Medium"/>
              </a:defRPr>
            </a:lvl3pPr>
            <a:lvl4pPr lvl="3" rtl="0">
              <a:spcBef>
                <a:spcPts val="0"/>
              </a:spcBef>
              <a:spcAft>
                <a:spcPts val="0"/>
              </a:spcAft>
              <a:buSzPts val="2800"/>
              <a:buFont typeface="Work Sans Medium"/>
              <a:buNone/>
              <a:defRPr>
                <a:latin typeface="Work Sans Medium"/>
                <a:ea typeface="Work Sans Medium"/>
                <a:cs typeface="Work Sans Medium"/>
                <a:sym typeface="Work Sans Medium"/>
              </a:defRPr>
            </a:lvl4pPr>
            <a:lvl5pPr lvl="4" rtl="0">
              <a:spcBef>
                <a:spcPts val="0"/>
              </a:spcBef>
              <a:spcAft>
                <a:spcPts val="0"/>
              </a:spcAft>
              <a:buSzPts val="2800"/>
              <a:buFont typeface="Work Sans Medium"/>
              <a:buNone/>
              <a:defRPr>
                <a:latin typeface="Work Sans Medium"/>
                <a:ea typeface="Work Sans Medium"/>
                <a:cs typeface="Work Sans Medium"/>
                <a:sym typeface="Work Sans Medium"/>
              </a:defRPr>
            </a:lvl5pPr>
            <a:lvl6pPr lvl="5" rtl="0">
              <a:spcBef>
                <a:spcPts val="0"/>
              </a:spcBef>
              <a:spcAft>
                <a:spcPts val="0"/>
              </a:spcAft>
              <a:buSzPts val="2800"/>
              <a:buFont typeface="Work Sans Medium"/>
              <a:buNone/>
              <a:defRPr>
                <a:latin typeface="Work Sans Medium"/>
                <a:ea typeface="Work Sans Medium"/>
                <a:cs typeface="Work Sans Medium"/>
                <a:sym typeface="Work Sans Medium"/>
              </a:defRPr>
            </a:lvl6pPr>
            <a:lvl7pPr lvl="6" rtl="0">
              <a:spcBef>
                <a:spcPts val="0"/>
              </a:spcBef>
              <a:spcAft>
                <a:spcPts val="0"/>
              </a:spcAft>
              <a:buSzPts val="2800"/>
              <a:buFont typeface="Work Sans Medium"/>
              <a:buNone/>
              <a:defRPr>
                <a:latin typeface="Work Sans Medium"/>
                <a:ea typeface="Work Sans Medium"/>
                <a:cs typeface="Work Sans Medium"/>
                <a:sym typeface="Work Sans Medium"/>
              </a:defRPr>
            </a:lvl7pPr>
            <a:lvl8pPr lvl="7" rtl="0">
              <a:spcBef>
                <a:spcPts val="0"/>
              </a:spcBef>
              <a:spcAft>
                <a:spcPts val="0"/>
              </a:spcAft>
              <a:buSzPts val="2800"/>
              <a:buFont typeface="Work Sans Medium"/>
              <a:buNone/>
              <a:defRPr>
                <a:latin typeface="Work Sans Medium"/>
                <a:ea typeface="Work Sans Medium"/>
                <a:cs typeface="Work Sans Medium"/>
                <a:sym typeface="Work Sans Medium"/>
              </a:defRPr>
            </a:lvl8pPr>
            <a:lvl9pPr lvl="8" rtl="0">
              <a:spcBef>
                <a:spcPts val="0"/>
              </a:spcBef>
              <a:spcAft>
                <a:spcPts val="0"/>
              </a:spcAft>
              <a:buSzPts val="2800"/>
              <a:buFont typeface="Work Sans Medium"/>
              <a:buNone/>
              <a:defRPr>
                <a:latin typeface="Work Sans Medium"/>
                <a:ea typeface="Work Sans Medium"/>
                <a:cs typeface="Work Sans Medium"/>
                <a:sym typeface="Work Sans Medium"/>
              </a:defRPr>
            </a:lvl9pPr>
          </a:lstStyle>
          <a:p/>
        </p:txBody>
      </p:sp>
      <p:pic>
        <p:nvPicPr>
          <p:cNvPr id="43" name="Google Shape;43;p8"/>
          <p:cNvPicPr preferRelativeResize="0"/>
          <p:nvPr/>
        </p:nvPicPr>
        <p:blipFill>
          <a:blip r:embed="rId3">
            <a:alphaModFix/>
          </a:blip>
          <a:stretch>
            <a:fillRect/>
          </a:stretch>
        </p:blipFill>
        <p:spPr>
          <a:xfrm>
            <a:off x="6413408" y="222649"/>
            <a:ext cx="2668569" cy="603475"/>
          </a:xfrm>
          <a:prstGeom prst="rect">
            <a:avLst/>
          </a:prstGeom>
          <a:noFill/>
          <a:ln>
            <a:noFill/>
          </a:ln>
        </p:spPr>
      </p:pic>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lide Layout 3">
  <p:cSld name="BLANK_1">
    <p:spTree>
      <p:nvGrpSpPr>
        <p:cNvPr id="44" name="Shape 44"/>
        <p:cNvGrpSpPr/>
        <p:nvPr/>
      </p:nvGrpSpPr>
      <p:grpSpPr>
        <a:xfrm>
          <a:off x="0" y="0"/>
          <a:ext cx="0" cy="0"/>
          <a:chOff x="0" y="0"/>
          <a:chExt cx="0" cy="0"/>
        </a:xfrm>
      </p:grpSpPr>
      <p:sp>
        <p:nvSpPr>
          <p:cNvPr id="45" name="Google Shape;45;p9"/>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
        <p:nvSpPr>
          <p:cNvPr id="46" name="Google Shape;46;p9"/>
          <p:cNvSpPr txBox="1"/>
          <p:nvPr>
            <p:ph type="title"/>
          </p:nvPr>
        </p:nvSpPr>
        <p:spPr>
          <a:xfrm>
            <a:off x="553150" y="854850"/>
            <a:ext cx="7919400" cy="969900"/>
          </a:xfrm>
          <a:prstGeom prst="rect">
            <a:avLst/>
          </a:prstGeom>
        </p:spPr>
        <p:txBody>
          <a:bodyPr anchorCtr="0" anchor="t" bIns="91425" lIns="91425" spcFirstLastPara="1" rIns="91425" wrap="square" tIns="91425">
            <a:normAutofit/>
          </a:bodyPr>
          <a:lstStyle>
            <a:lvl1pPr lvl="0" rtl="0">
              <a:spcBef>
                <a:spcPts val="0"/>
              </a:spcBef>
              <a:spcAft>
                <a:spcPts val="0"/>
              </a:spcAft>
              <a:buClr>
                <a:srgbClr val="333333"/>
              </a:buClr>
              <a:buSzPts val="3700"/>
              <a:buFont typeface="Work Sans Medium"/>
              <a:buNone/>
              <a:defRPr sz="3700">
                <a:solidFill>
                  <a:srgbClr val="333333"/>
                </a:solidFill>
                <a:latin typeface="Work Sans Medium"/>
                <a:ea typeface="Work Sans Medium"/>
                <a:cs typeface="Work Sans Medium"/>
                <a:sym typeface="Work Sans Medium"/>
              </a:defRPr>
            </a:lvl1pPr>
            <a:lvl2pPr lvl="1" rtl="0">
              <a:spcBef>
                <a:spcPts val="0"/>
              </a:spcBef>
              <a:spcAft>
                <a:spcPts val="0"/>
              </a:spcAft>
              <a:buSzPts val="2800"/>
              <a:buFont typeface="Work Sans Medium"/>
              <a:buNone/>
              <a:defRPr>
                <a:latin typeface="Work Sans Medium"/>
                <a:ea typeface="Work Sans Medium"/>
                <a:cs typeface="Work Sans Medium"/>
                <a:sym typeface="Work Sans Medium"/>
              </a:defRPr>
            </a:lvl2pPr>
            <a:lvl3pPr lvl="2" rtl="0">
              <a:spcBef>
                <a:spcPts val="0"/>
              </a:spcBef>
              <a:spcAft>
                <a:spcPts val="0"/>
              </a:spcAft>
              <a:buSzPts val="2800"/>
              <a:buFont typeface="Work Sans Medium"/>
              <a:buNone/>
              <a:defRPr>
                <a:latin typeface="Work Sans Medium"/>
                <a:ea typeface="Work Sans Medium"/>
                <a:cs typeface="Work Sans Medium"/>
                <a:sym typeface="Work Sans Medium"/>
              </a:defRPr>
            </a:lvl3pPr>
            <a:lvl4pPr lvl="3" rtl="0">
              <a:spcBef>
                <a:spcPts val="0"/>
              </a:spcBef>
              <a:spcAft>
                <a:spcPts val="0"/>
              </a:spcAft>
              <a:buSzPts val="2800"/>
              <a:buFont typeface="Work Sans Medium"/>
              <a:buNone/>
              <a:defRPr>
                <a:latin typeface="Work Sans Medium"/>
                <a:ea typeface="Work Sans Medium"/>
                <a:cs typeface="Work Sans Medium"/>
                <a:sym typeface="Work Sans Medium"/>
              </a:defRPr>
            </a:lvl4pPr>
            <a:lvl5pPr lvl="4" rtl="0">
              <a:spcBef>
                <a:spcPts val="0"/>
              </a:spcBef>
              <a:spcAft>
                <a:spcPts val="0"/>
              </a:spcAft>
              <a:buSzPts val="2800"/>
              <a:buFont typeface="Work Sans Medium"/>
              <a:buNone/>
              <a:defRPr>
                <a:latin typeface="Work Sans Medium"/>
                <a:ea typeface="Work Sans Medium"/>
                <a:cs typeface="Work Sans Medium"/>
                <a:sym typeface="Work Sans Medium"/>
              </a:defRPr>
            </a:lvl5pPr>
            <a:lvl6pPr lvl="5" rtl="0">
              <a:spcBef>
                <a:spcPts val="0"/>
              </a:spcBef>
              <a:spcAft>
                <a:spcPts val="0"/>
              </a:spcAft>
              <a:buSzPts val="2800"/>
              <a:buFont typeface="Work Sans Medium"/>
              <a:buNone/>
              <a:defRPr>
                <a:latin typeface="Work Sans Medium"/>
                <a:ea typeface="Work Sans Medium"/>
                <a:cs typeface="Work Sans Medium"/>
                <a:sym typeface="Work Sans Medium"/>
              </a:defRPr>
            </a:lvl6pPr>
            <a:lvl7pPr lvl="6" rtl="0">
              <a:spcBef>
                <a:spcPts val="0"/>
              </a:spcBef>
              <a:spcAft>
                <a:spcPts val="0"/>
              </a:spcAft>
              <a:buSzPts val="2800"/>
              <a:buFont typeface="Work Sans Medium"/>
              <a:buNone/>
              <a:defRPr>
                <a:latin typeface="Work Sans Medium"/>
                <a:ea typeface="Work Sans Medium"/>
                <a:cs typeface="Work Sans Medium"/>
                <a:sym typeface="Work Sans Medium"/>
              </a:defRPr>
            </a:lvl7pPr>
            <a:lvl8pPr lvl="7" rtl="0">
              <a:spcBef>
                <a:spcPts val="0"/>
              </a:spcBef>
              <a:spcAft>
                <a:spcPts val="0"/>
              </a:spcAft>
              <a:buSzPts val="2800"/>
              <a:buFont typeface="Work Sans Medium"/>
              <a:buNone/>
              <a:defRPr>
                <a:latin typeface="Work Sans Medium"/>
                <a:ea typeface="Work Sans Medium"/>
                <a:cs typeface="Work Sans Medium"/>
                <a:sym typeface="Work Sans Medium"/>
              </a:defRPr>
            </a:lvl8pPr>
            <a:lvl9pPr lvl="8" rtl="0">
              <a:spcBef>
                <a:spcPts val="0"/>
              </a:spcBef>
              <a:spcAft>
                <a:spcPts val="0"/>
              </a:spcAft>
              <a:buSzPts val="2800"/>
              <a:buFont typeface="Work Sans Medium"/>
              <a:buNone/>
              <a:defRPr>
                <a:latin typeface="Work Sans Medium"/>
                <a:ea typeface="Work Sans Medium"/>
                <a:cs typeface="Work Sans Medium"/>
                <a:sym typeface="Work Sans Medium"/>
              </a:defRPr>
            </a:lvl9pPr>
          </a:lstStyle>
          <a:p/>
        </p:txBody>
      </p:sp>
      <p:sp>
        <p:nvSpPr>
          <p:cNvPr id="47" name="Google Shape;47;p9"/>
          <p:cNvSpPr/>
          <p:nvPr/>
        </p:nvSpPr>
        <p:spPr>
          <a:xfrm>
            <a:off x="-21550" y="1817475"/>
            <a:ext cx="9165600" cy="3362100"/>
          </a:xfrm>
          <a:prstGeom prst="rect">
            <a:avLst/>
          </a:prstGeom>
          <a:solidFill>
            <a:srgbClr val="2850BE"/>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48" name="Google Shape;48;p9"/>
          <p:cNvPicPr preferRelativeResize="0"/>
          <p:nvPr/>
        </p:nvPicPr>
        <p:blipFill>
          <a:blip r:embed="rId2">
            <a:alphaModFix/>
          </a:blip>
          <a:stretch>
            <a:fillRect/>
          </a:stretch>
        </p:blipFill>
        <p:spPr>
          <a:xfrm>
            <a:off x="6413408" y="222649"/>
            <a:ext cx="2668569" cy="603475"/>
          </a:xfrm>
          <a:prstGeom prst="rect">
            <a:avLst/>
          </a:prstGeom>
          <a:noFill/>
          <a:ln>
            <a:noFill/>
          </a:ln>
        </p:spPr>
      </p:pic>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4 // Content Alt Blue">
  <p:cSld name="BLANK_1_2">
    <p:spTree>
      <p:nvGrpSpPr>
        <p:cNvPr id="49" name="Shape 49"/>
        <p:cNvGrpSpPr/>
        <p:nvPr/>
      </p:nvGrpSpPr>
      <p:grpSpPr>
        <a:xfrm>
          <a:off x="0" y="0"/>
          <a:ext cx="0" cy="0"/>
          <a:chOff x="0" y="0"/>
          <a:chExt cx="0" cy="0"/>
        </a:xfrm>
      </p:grpSpPr>
      <p:pic>
        <p:nvPicPr>
          <p:cNvPr id="50" name="Google Shape;50;p10"/>
          <p:cNvPicPr preferRelativeResize="0"/>
          <p:nvPr/>
        </p:nvPicPr>
        <p:blipFill>
          <a:blip r:embed="rId2">
            <a:alphaModFix/>
          </a:blip>
          <a:stretch>
            <a:fillRect/>
          </a:stretch>
        </p:blipFill>
        <p:spPr>
          <a:xfrm>
            <a:off x="144783" y="146449"/>
            <a:ext cx="2668569" cy="603475"/>
          </a:xfrm>
          <a:prstGeom prst="rect">
            <a:avLst/>
          </a:prstGeom>
          <a:noFill/>
          <a:ln>
            <a:noFill/>
          </a:ln>
        </p:spPr>
      </p:pic>
      <p:sp>
        <p:nvSpPr>
          <p:cNvPr id="51" name="Google Shape;51;p10"/>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
        <p:nvSpPr>
          <p:cNvPr id="52" name="Google Shape;52;p10"/>
          <p:cNvSpPr txBox="1"/>
          <p:nvPr>
            <p:ph type="title"/>
          </p:nvPr>
        </p:nvSpPr>
        <p:spPr>
          <a:xfrm>
            <a:off x="553150" y="854850"/>
            <a:ext cx="3828900" cy="969900"/>
          </a:xfrm>
          <a:prstGeom prst="rect">
            <a:avLst/>
          </a:prstGeom>
        </p:spPr>
        <p:txBody>
          <a:bodyPr anchorCtr="0" anchor="t" bIns="91425" lIns="91425" spcFirstLastPara="1" rIns="91425" wrap="square" tIns="91425">
            <a:normAutofit/>
          </a:bodyPr>
          <a:lstStyle>
            <a:lvl1pPr lvl="0" rtl="0">
              <a:spcBef>
                <a:spcPts val="0"/>
              </a:spcBef>
              <a:spcAft>
                <a:spcPts val="0"/>
              </a:spcAft>
              <a:buClr>
                <a:srgbClr val="333333"/>
              </a:buClr>
              <a:buSzPts val="3700"/>
              <a:buFont typeface="Work Sans Medium"/>
              <a:buNone/>
              <a:defRPr sz="3700">
                <a:solidFill>
                  <a:srgbClr val="333333"/>
                </a:solidFill>
                <a:latin typeface="Work Sans Medium"/>
                <a:ea typeface="Work Sans Medium"/>
                <a:cs typeface="Work Sans Medium"/>
                <a:sym typeface="Work Sans Medium"/>
              </a:defRPr>
            </a:lvl1pPr>
            <a:lvl2pPr lvl="1" rtl="0">
              <a:spcBef>
                <a:spcPts val="0"/>
              </a:spcBef>
              <a:spcAft>
                <a:spcPts val="0"/>
              </a:spcAft>
              <a:buSzPts val="2800"/>
              <a:buFont typeface="Work Sans Medium"/>
              <a:buNone/>
              <a:defRPr>
                <a:latin typeface="Work Sans Medium"/>
                <a:ea typeface="Work Sans Medium"/>
                <a:cs typeface="Work Sans Medium"/>
                <a:sym typeface="Work Sans Medium"/>
              </a:defRPr>
            </a:lvl2pPr>
            <a:lvl3pPr lvl="2" rtl="0">
              <a:spcBef>
                <a:spcPts val="0"/>
              </a:spcBef>
              <a:spcAft>
                <a:spcPts val="0"/>
              </a:spcAft>
              <a:buSzPts val="2800"/>
              <a:buFont typeface="Work Sans Medium"/>
              <a:buNone/>
              <a:defRPr>
                <a:latin typeface="Work Sans Medium"/>
                <a:ea typeface="Work Sans Medium"/>
                <a:cs typeface="Work Sans Medium"/>
                <a:sym typeface="Work Sans Medium"/>
              </a:defRPr>
            </a:lvl3pPr>
            <a:lvl4pPr lvl="3" rtl="0">
              <a:spcBef>
                <a:spcPts val="0"/>
              </a:spcBef>
              <a:spcAft>
                <a:spcPts val="0"/>
              </a:spcAft>
              <a:buSzPts val="2800"/>
              <a:buFont typeface="Work Sans Medium"/>
              <a:buNone/>
              <a:defRPr>
                <a:latin typeface="Work Sans Medium"/>
                <a:ea typeface="Work Sans Medium"/>
                <a:cs typeface="Work Sans Medium"/>
                <a:sym typeface="Work Sans Medium"/>
              </a:defRPr>
            </a:lvl4pPr>
            <a:lvl5pPr lvl="4" rtl="0">
              <a:spcBef>
                <a:spcPts val="0"/>
              </a:spcBef>
              <a:spcAft>
                <a:spcPts val="0"/>
              </a:spcAft>
              <a:buSzPts val="2800"/>
              <a:buFont typeface="Work Sans Medium"/>
              <a:buNone/>
              <a:defRPr>
                <a:latin typeface="Work Sans Medium"/>
                <a:ea typeface="Work Sans Medium"/>
                <a:cs typeface="Work Sans Medium"/>
                <a:sym typeface="Work Sans Medium"/>
              </a:defRPr>
            </a:lvl5pPr>
            <a:lvl6pPr lvl="5" rtl="0">
              <a:spcBef>
                <a:spcPts val="0"/>
              </a:spcBef>
              <a:spcAft>
                <a:spcPts val="0"/>
              </a:spcAft>
              <a:buSzPts val="2800"/>
              <a:buFont typeface="Work Sans Medium"/>
              <a:buNone/>
              <a:defRPr>
                <a:latin typeface="Work Sans Medium"/>
                <a:ea typeface="Work Sans Medium"/>
                <a:cs typeface="Work Sans Medium"/>
                <a:sym typeface="Work Sans Medium"/>
              </a:defRPr>
            </a:lvl6pPr>
            <a:lvl7pPr lvl="6" rtl="0">
              <a:spcBef>
                <a:spcPts val="0"/>
              </a:spcBef>
              <a:spcAft>
                <a:spcPts val="0"/>
              </a:spcAft>
              <a:buSzPts val="2800"/>
              <a:buFont typeface="Work Sans Medium"/>
              <a:buNone/>
              <a:defRPr>
                <a:latin typeface="Work Sans Medium"/>
                <a:ea typeface="Work Sans Medium"/>
                <a:cs typeface="Work Sans Medium"/>
                <a:sym typeface="Work Sans Medium"/>
              </a:defRPr>
            </a:lvl7pPr>
            <a:lvl8pPr lvl="7" rtl="0">
              <a:spcBef>
                <a:spcPts val="0"/>
              </a:spcBef>
              <a:spcAft>
                <a:spcPts val="0"/>
              </a:spcAft>
              <a:buSzPts val="2800"/>
              <a:buFont typeface="Work Sans Medium"/>
              <a:buNone/>
              <a:defRPr>
                <a:latin typeface="Work Sans Medium"/>
                <a:ea typeface="Work Sans Medium"/>
                <a:cs typeface="Work Sans Medium"/>
                <a:sym typeface="Work Sans Medium"/>
              </a:defRPr>
            </a:lvl8pPr>
            <a:lvl9pPr lvl="8" rtl="0">
              <a:spcBef>
                <a:spcPts val="0"/>
              </a:spcBef>
              <a:spcAft>
                <a:spcPts val="0"/>
              </a:spcAft>
              <a:buSzPts val="2800"/>
              <a:buFont typeface="Work Sans Medium"/>
              <a:buNone/>
              <a:defRPr>
                <a:latin typeface="Work Sans Medium"/>
                <a:ea typeface="Work Sans Medium"/>
                <a:cs typeface="Work Sans Medium"/>
                <a:sym typeface="Work Sans Medium"/>
              </a:defRPr>
            </a:lvl9pPr>
          </a:lstStyle>
          <a:p/>
        </p:txBody>
      </p:sp>
      <p:sp>
        <p:nvSpPr>
          <p:cNvPr id="53" name="Google Shape;53;p10"/>
          <p:cNvSpPr/>
          <p:nvPr/>
        </p:nvSpPr>
        <p:spPr>
          <a:xfrm>
            <a:off x="4564400" y="0"/>
            <a:ext cx="4579500" cy="5143500"/>
          </a:xfrm>
          <a:prstGeom prst="rect">
            <a:avLst/>
          </a:prstGeom>
          <a:solidFill>
            <a:srgbClr val="2850B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4" name="Google Shape;54;p10"/>
          <p:cNvSpPr txBox="1"/>
          <p:nvPr>
            <p:ph idx="1" type="body"/>
          </p:nvPr>
        </p:nvSpPr>
        <p:spPr>
          <a:xfrm>
            <a:off x="4970600" y="854850"/>
            <a:ext cx="3771000" cy="3846300"/>
          </a:xfrm>
          <a:prstGeom prst="rect">
            <a:avLst/>
          </a:prstGeom>
        </p:spPr>
        <p:txBody>
          <a:bodyPr anchorCtr="0" anchor="t" bIns="91425" lIns="91425" spcFirstLastPara="1" rIns="91425" wrap="square" tIns="91425">
            <a:normAutofit/>
          </a:bodyPr>
          <a:lstStyle>
            <a:lvl1pPr indent="-311150" lvl="0" marL="457200" rtl="0">
              <a:spcBef>
                <a:spcPts val="0"/>
              </a:spcBef>
              <a:spcAft>
                <a:spcPts val="0"/>
              </a:spcAft>
              <a:buClr>
                <a:srgbClr val="E7E6E5"/>
              </a:buClr>
              <a:buSzPts val="1300"/>
              <a:buFont typeface="Work Sans"/>
              <a:buChar char="●"/>
              <a:defRPr sz="1300">
                <a:solidFill>
                  <a:srgbClr val="E7E6E5"/>
                </a:solidFill>
                <a:latin typeface="Work Sans"/>
                <a:ea typeface="Work Sans"/>
                <a:cs typeface="Work Sans"/>
                <a:sym typeface="Work Sans"/>
              </a:defRPr>
            </a:lvl1pPr>
            <a:lvl2pPr indent="-311150" lvl="1" marL="914400" rtl="0">
              <a:spcBef>
                <a:spcPts val="0"/>
              </a:spcBef>
              <a:spcAft>
                <a:spcPts val="0"/>
              </a:spcAft>
              <a:buClr>
                <a:srgbClr val="E7E6E5"/>
              </a:buClr>
              <a:buSzPts val="1300"/>
              <a:buFont typeface="Work Sans"/>
              <a:buChar char="○"/>
              <a:defRPr sz="1300">
                <a:solidFill>
                  <a:srgbClr val="E7E6E5"/>
                </a:solidFill>
                <a:latin typeface="Work Sans"/>
                <a:ea typeface="Work Sans"/>
                <a:cs typeface="Work Sans"/>
                <a:sym typeface="Work Sans"/>
              </a:defRPr>
            </a:lvl2pPr>
            <a:lvl3pPr indent="-311150" lvl="2" marL="1371600" rtl="0">
              <a:spcBef>
                <a:spcPts val="0"/>
              </a:spcBef>
              <a:spcAft>
                <a:spcPts val="0"/>
              </a:spcAft>
              <a:buClr>
                <a:srgbClr val="E7E6E5"/>
              </a:buClr>
              <a:buSzPts val="1300"/>
              <a:buFont typeface="Work Sans"/>
              <a:buChar char="■"/>
              <a:defRPr sz="1300">
                <a:solidFill>
                  <a:srgbClr val="E7E6E5"/>
                </a:solidFill>
                <a:latin typeface="Work Sans"/>
                <a:ea typeface="Work Sans"/>
                <a:cs typeface="Work Sans"/>
                <a:sym typeface="Work Sans"/>
              </a:defRPr>
            </a:lvl3pPr>
            <a:lvl4pPr indent="-311150" lvl="3" marL="1828800" rtl="0">
              <a:spcBef>
                <a:spcPts val="0"/>
              </a:spcBef>
              <a:spcAft>
                <a:spcPts val="0"/>
              </a:spcAft>
              <a:buClr>
                <a:srgbClr val="E7E6E5"/>
              </a:buClr>
              <a:buSzPts val="1300"/>
              <a:buFont typeface="Work Sans"/>
              <a:buChar char="●"/>
              <a:defRPr sz="1300">
                <a:solidFill>
                  <a:srgbClr val="E7E6E5"/>
                </a:solidFill>
                <a:latin typeface="Work Sans"/>
                <a:ea typeface="Work Sans"/>
                <a:cs typeface="Work Sans"/>
                <a:sym typeface="Work Sans"/>
              </a:defRPr>
            </a:lvl4pPr>
            <a:lvl5pPr indent="-311150" lvl="4" marL="2286000" rtl="0">
              <a:spcBef>
                <a:spcPts val="0"/>
              </a:spcBef>
              <a:spcAft>
                <a:spcPts val="0"/>
              </a:spcAft>
              <a:buClr>
                <a:srgbClr val="E7E6E5"/>
              </a:buClr>
              <a:buSzPts val="1300"/>
              <a:buFont typeface="Work Sans"/>
              <a:buChar char="○"/>
              <a:defRPr sz="1300">
                <a:solidFill>
                  <a:srgbClr val="E7E6E5"/>
                </a:solidFill>
                <a:latin typeface="Work Sans"/>
                <a:ea typeface="Work Sans"/>
                <a:cs typeface="Work Sans"/>
                <a:sym typeface="Work Sans"/>
              </a:defRPr>
            </a:lvl5pPr>
            <a:lvl6pPr indent="-311150" lvl="5" marL="2743200" rtl="0">
              <a:spcBef>
                <a:spcPts val="0"/>
              </a:spcBef>
              <a:spcAft>
                <a:spcPts val="0"/>
              </a:spcAft>
              <a:buClr>
                <a:srgbClr val="E7E6E5"/>
              </a:buClr>
              <a:buSzPts val="1300"/>
              <a:buFont typeface="Work Sans"/>
              <a:buChar char="■"/>
              <a:defRPr sz="1300">
                <a:solidFill>
                  <a:srgbClr val="E7E6E5"/>
                </a:solidFill>
                <a:latin typeface="Work Sans"/>
                <a:ea typeface="Work Sans"/>
                <a:cs typeface="Work Sans"/>
                <a:sym typeface="Work Sans"/>
              </a:defRPr>
            </a:lvl6pPr>
            <a:lvl7pPr indent="-311150" lvl="6" marL="3200400" rtl="0">
              <a:spcBef>
                <a:spcPts val="0"/>
              </a:spcBef>
              <a:spcAft>
                <a:spcPts val="0"/>
              </a:spcAft>
              <a:buClr>
                <a:srgbClr val="E7E6E5"/>
              </a:buClr>
              <a:buSzPts val="1300"/>
              <a:buFont typeface="Work Sans"/>
              <a:buChar char="●"/>
              <a:defRPr sz="1300">
                <a:solidFill>
                  <a:srgbClr val="E7E6E5"/>
                </a:solidFill>
                <a:latin typeface="Work Sans"/>
                <a:ea typeface="Work Sans"/>
                <a:cs typeface="Work Sans"/>
                <a:sym typeface="Work Sans"/>
              </a:defRPr>
            </a:lvl7pPr>
            <a:lvl8pPr indent="-311150" lvl="7" marL="3657600" rtl="0">
              <a:spcBef>
                <a:spcPts val="0"/>
              </a:spcBef>
              <a:spcAft>
                <a:spcPts val="0"/>
              </a:spcAft>
              <a:buClr>
                <a:srgbClr val="E7E6E5"/>
              </a:buClr>
              <a:buSzPts val="1300"/>
              <a:buFont typeface="Work Sans"/>
              <a:buChar char="○"/>
              <a:defRPr sz="1300">
                <a:solidFill>
                  <a:srgbClr val="E7E6E5"/>
                </a:solidFill>
                <a:latin typeface="Work Sans"/>
                <a:ea typeface="Work Sans"/>
                <a:cs typeface="Work Sans"/>
                <a:sym typeface="Work Sans"/>
              </a:defRPr>
            </a:lvl8pPr>
            <a:lvl9pPr indent="-311150" lvl="8" marL="4114800" rtl="0">
              <a:spcBef>
                <a:spcPts val="0"/>
              </a:spcBef>
              <a:spcAft>
                <a:spcPts val="0"/>
              </a:spcAft>
              <a:buClr>
                <a:srgbClr val="E7E6E5"/>
              </a:buClr>
              <a:buSzPts val="1300"/>
              <a:buFont typeface="Work Sans"/>
              <a:buChar char="■"/>
              <a:defRPr sz="1300">
                <a:solidFill>
                  <a:srgbClr val="E7E6E5"/>
                </a:solidFill>
                <a:latin typeface="Work Sans"/>
                <a:ea typeface="Work Sans"/>
                <a:cs typeface="Work Sans"/>
                <a:sym typeface="Work Sans"/>
              </a:defRPr>
            </a:lvl9pPr>
          </a:lstStyle>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0" Type="http://schemas.openxmlformats.org/officeDocument/2006/relationships/slideLayout" Target="../slideLayouts/slideLayout10.xml"/><Relationship Id="rId13" Type="http://schemas.openxmlformats.org/officeDocument/2006/relationships/slideLayout" Target="../slideLayouts/slideLayout13.xml"/><Relationship Id="rId12" Type="http://schemas.openxmlformats.org/officeDocument/2006/relationships/slideLayout" Target="../slideLayouts/slideLayout12.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9" Type="http://schemas.openxmlformats.org/officeDocument/2006/relationships/slideLayout" Target="../slideLayouts/slideLayout9.xml"/><Relationship Id="rId15" Type="http://schemas.openxmlformats.org/officeDocument/2006/relationships/slideLayout" Target="../slideLayouts/slideLayout15.xml"/><Relationship Id="rId14" Type="http://schemas.openxmlformats.org/officeDocument/2006/relationships/slideLayout" Target="../slideLayouts/slideLayout14.xml"/><Relationship Id="rId17" Type="http://schemas.openxmlformats.org/officeDocument/2006/relationships/theme" Target="../theme/theme2.xml"/><Relationship Id="rId16" Type="http://schemas.openxmlformats.org/officeDocument/2006/relationships/slideLayout" Target="../slideLayouts/slideLayout16.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p:txBody>
      </p:sp>
      <p:sp>
        <p:nvSpPr>
          <p:cNvPr id="7" name="Google Shape;7;p1"/>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rmAutofit/>
          </a:bodyPr>
          <a:lstStyle>
            <a:lvl1pPr indent="-342900" lvl="0" marL="457200">
              <a:lnSpc>
                <a:spcPct val="115000"/>
              </a:lnSpc>
              <a:spcBef>
                <a:spcPts val="0"/>
              </a:spcBef>
              <a:spcAft>
                <a:spcPts val="0"/>
              </a:spcAft>
              <a:buClr>
                <a:schemeClr val="dk2"/>
              </a:buClr>
              <a:buSzPts val="1800"/>
              <a:buChar char="●"/>
              <a:defRPr sz="1800">
                <a:solidFill>
                  <a:schemeClr val="dk2"/>
                </a:solidFill>
              </a:defRPr>
            </a:lvl1pPr>
            <a:lvl2pPr indent="-317500" lvl="1" marL="914400">
              <a:lnSpc>
                <a:spcPct val="115000"/>
              </a:lnSpc>
              <a:spcBef>
                <a:spcPts val="0"/>
              </a:spcBef>
              <a:spcAft>
                <a:spcPts val="0"/>
              </a:spcAft>
              <a:buClr>
                <a:schemeClr val="dk2"/>
              </a:buClr>
              <a:buSzPts val="1400"/>
              <a:buChar char="○"/>
              <a:defRPr>
                <a:solidFill>
                  <a:schemeClr val="dk2"/>
                </a:solidFill>
              </a:defRPr>
            </a:lvl2pPr>
            <a:lvl3pPr indent="-317500" lvl="2" marL="1371600">
              <a:lnSpc>
                <a:spcPct val="115000"/>
              </a:lnSpc>
              <a:spcBef>
                <a:spcPts val="0"/>
              </a:spcBef>
              <a:spcAft>
                <a:spcPts val="0"/>
              </a:spcAft>
              <a:buClr>
                <a:schemeClr val="dk2"/>
              </a:buClr>
              <a:buSzPts val="1400"/>
              <a:buChar char="■"/>
              <a:defRPr>
                <a:solidFill>
                  <a:schemeClr val="dk2"/>
                </a:solidFill>
              </a:defRPr>
            </a:lvl3pPr>
            <a:lvl4pPr indent="-317500" lvl="3" marL="1828800">
              <a:lnSpc>
                <a:spcPct val="115000"/>
              </a:lnSpc>
              <a:spcBef>
                <a:spcPts val="0"/>
              </a:spcBef>
              <a:spcAft>
                <a:spcPts val="0"/>
              </a:spcAft>
              <a:buClr>
                <a:schemeClr val="dk2"/>
              </a:buClr>
              <a:buSzPts val="1400"/>
              <a:buChar char="●"/>
              <a:defRPr>
                <a:solidFill>
                  <a:schemeClr val="dk2"/>
                </a:solidFill>
              </a:defRPr>
            </a:lvl4pPr>
            <a:lvl5pPr indent="-317500" lvl="4" marL="2286000">
              <a:lnSpc>
                <a:spcPct val="115000"/>
              </a:lnSpc>
              <a:spcBef>
                <a:spcPts val="0"/>
              </a:spcBef>
              <a:spcAft>
                <a:spcPts val="0"/>
              </a:spcAft>
              <a:buClr>
                <a:schemeClr val="dk2"/>
              </a:buClr>
              <a:buSzPts val="1400"/>
              <a:buChar char="○"/>
              <a:defRPr>
                <a:solidFill>
                  <a:schemeClr val="dk2"/>
                </a:solidFill>
              </a:defRPr>
            </a:lvl5pPr>
            <a:lvl6pPr indent="-317500" lvl="5" marL="2743200">
              <a:lnSpc>
                <a:spcPct val="115000"/>
              </a:lnSpc>
              <a:spcBef>
                <a:spcPts val="0"/>
              </a:spcBef>
              <a:spcAft>
                <a:spcPts val="0"/>
              </a:spcAft>
              <a:buClr>
                <a:schemeClr val="dk2"/>
              </a:buClr>
              <a:buSzPts val="1400"/>
              <a:buChar char="■"/>
              <a:defRPr>
                <a:solidFill>
                  <a:schemeClr val="dk2"/>
                </a:solidFill>
              </a:defRPr>
            </a:lvl6pPr>
            <a:lvl7pPr indent="-317500" lvl="6" marL="3200400">
              <a:lnSpc>
                <a:spcPct val="115000"/>
              </a:lnSpc>
              <a:spcBef>
                <a:spcPts val="0"/>
              </a:spcBef>
              <a:spcAft>
                <a:spcPts val="0"/>
              </a:spcAft>
              <a:buClr>
                <a:schemeClr val="dk2"/>
              </a:buClr>
              <a:buSzPts val="1400"/>
              <a:buChar char="●"/>
              <a:defRPr>
                <a:solidFill>
                  <a:schemeClr val="dk2"/>
                </a:solidFill>
              </a:defRPr>
            </a:lvl7pPr>
            <a:lvl8pPr indent="-317500" lvl="7" marL="3657600">
              <a:lnSpc>
                <a:spcPct val="115000"/>
              </a:lnSpc>
              <a:spcBef>
                <a:spcPts val="0"/>
              </a:spcBef>
              <a:spcAft>
                <a:spcPts val="0"/>
              </a:spcAft>
              <a:buClr>
                <a:schemeClr val="dk2"/>
              </a:buClr>
              <a:buSzPts val="1400"/>
              <a:buChar char="○"/>
              <a:defRPr>
                <a:solidFill>
                  <a:schemeClr val="dk2"/>
                </a:solidFill>
              </a:defRPr>
            </a:lvl8pPr>
            <a:lvl9pPr indent="-317500" lvl="8" marL="4114800">
              <a:lnSpc>
                <a:spcPct val="115000"/>
              </a:lnSpc>
              <a:spcBef>
                <a:spcPts val="0"/>
              </a:spcBef>
              <a:spcAft>
                <a:spcPts val="0"/>
              </a:spcAft>
              <a:buClr>
                <a:schemeClr val="dk2"/>
              </a:buClr>
              <a:buSzPts val="1400"/>
              <a:buChar char="■"/>
              <a:defRPr>
                <a:solidFill>
                  <a:schemeClr val="dk2"/>
                </a:solidFill>
              </a:defRPr>
            </a:lvl9pPr>
          </a:lstStyle>
          <a:p/>
        </p:txBody>
      </p:sp>
      <p:sp>
        <p:nvSpPr>
          <p:cNvPr id="8" name="Google Shape;8;p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 id="2147483661" r:id="rId14"/>
    <p:sldLayoutId id="2147483662" r:id="rId15"/>
    <p:sldLayoutId id="2147483663" r:id="rId16"/>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xml"/><Relationship Id="rId3" Type="http://schemas.openxmlformats.org/officeDocument/2006/relationships/image" Target="../media/image25.png"/><Relationship Id="rId4" Type="http://schemas.openxmlformats.org/officeDocument/2006/relationships/image" Target="../media/image22.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0.xml"/><Relationship Id="rId3" Type="http://schemas.openxmlformats.org/officeDocument/2006/relationships/image" Target="../media/image15.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1.xml"/><Relationship Id="rId3" Type="http://schemas.openxmlformats.org/officeDocument/2006/relationships/image" Target="../media/image13.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3.xml"/><Relationship Id="rId3" Type="http://schemas.openxmlformats.org/officeDocument/2006/relationships/image" Target="../media/image20.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5.xml"/><Relationship Id="rId3" Type="http://schemas.openxmlformats.org/officeDocument/2006/relationships/hyperlink" Target="https://support.xyinvestmentsolutions.com/article/670-new-account-submission-tamp" TargetMode="Externa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16.xml"/><Relationship Id="rId3" Type="http://schemas.openxmlformats.org/officeDocument/2006/relationships/image" Target="../media/image18.jp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7.xml"/><Relationship Id="rId3" Type="http://schemas.openxmlformats.org/officeDocument/2006/relationships/image" Target="../media/image19.jp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8.xml"/><Relationship Id="rId3" Type="http://schemas.openxmlformats.org/officeDocument/2006/relationships/image" Target="../media/image24.png"/><Relationship Id="rId4" Type="http://schemas.openxmlformats.org/officeDocument/2006/relationships/image" Target="../media/image14.png"/><Relationship Id="rId5" Type="http://schemas.openxmlformats.org/officeDocument/2006/relationships/hyperlink" Target="https://calendar.xyplanningnetwork.com/xypncalendar1/detail/1547/1752595200000?startms=1751349600000" TargetMode="External"/><Relationship Id="rId6" Type="http://schemas.openxmlformats.org/officeDocument/2006/relationships/hyperlink" Target="https://live.xyplanningnetwork.com/" TargetMode="Externa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9.xml"/><Relationship Id="rId3" Type="http://schemas.openxmlformats.org/officeDocument/2006/relationships/image" Target="../media/image20.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2.xml"/><Relationship Id="rId3" Type="http://schemas.openxmlformats.org/officeDocument/2006/relationships/image" Target="../media/image10.png"/><Relationship Id="rId4" Type="http://schemas.openxmlformats.org/officeDocument/2006/relationships/image" Target="../media/image9.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0.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3.xml"/><Relationship Id="rId3" Type="http://schemas.openxmlformats.org/officeDocument/2006/relationships/image" Target="../media/image20.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4.xml"/><Relationship Id="rId3" Type="http://schemas.openxmlformats.org/officeDocument/2006/relationships/image" Target="../media/image5.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5.xml"/><Relationship Id="rId3" Type="http://schemas.openxmlformats.org/officeDocument/2006/relationships/image" Target="../media/image7.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6.xml"/><Relationship Id="rId3" Type="http://schemas.openxmlformats.org/officeDocument/2006/relationships/image" Target="../media/image6.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7.xml"/><Relationship Id="rId3" Type="http://schemas.openxmlformats.org/officeDocument/2006/relationships/image" Target="../media/image11.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8.xml"/><Relationship Id="rId3" Type="http://schemas.openxmlformats.org/officeDocument/2006/relationships/image" Target="../media/image12.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9.xml"/><Relationship Id="rId3" Type="http://schemas.openxmlformats.org/officeDocument/2006/relationships/image" Target="../media/image8.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2" name="Shape 92"/>
        <p:cNvGrpSpPr/>
        <p:nvPr/>
      </p:nvGrpSpPr>
      <p:grpSpPr>
        <a:xfrm>
          <a:off x="0" y="0"/>
          <a:ext cx="0" cy="0"/>
          <a:chOff x="0" y="0"/>
          <a:chExt cx="0" cy="0"/>
        </a:xfrm>
      </p:grpSpPr>
      <p:sp>
        <p:nvSpPr>
          <p:cNvPr id="93" name="Google Shape;93;p18"/>
          <p:cNvSpPr txBox="1"/>
          <p:nvPr>
            <p:ph type="title"/>
          </p:nvPr>
        </p:nvSpPr>
        <p:spPr>
          <a:xfrm>
            <a:off x="553150" y="314100"/>
            <a:ext cx="8069100" cy="1510800"/>
          </a:xfrm>
          <a:prstGeom prst="rect">
            <a:avLst/>
          </a:prstGeom>
        </p:spPr>
        <p:txBody>
          <a:bodyPr anchorCtr="0" anchor="t" bIns="91425" lIns="91425" spcFirstLastPara="1" rIns="91425" wrap="square" tIns="91425">
            <a:noAutofit/>
          </a:bodyPr>
          <a:lstStyle/>
          <a:p>
            <a:pPr indent="0" lvl="0" marL="0" rtl="0" algn="l">
              <a:lnSpc>
                <a:spcPct val="90000"/>
              </a:lnSpc>
              <a:spcBef>
                <a:spcPts val="0"/>
              </a:spcBef>
              <a:spcAft>
                <a:spcPts val="0"/>
              </a:spcAft>
              <a:buNone/>
            </a:pPr>
            <a:r>
              <a:rPr lang="en"/>
              <a:t>Monthly Office Hours</a:t>
            </a:r>
            <a:r>
              <a:rPr lang="en" sz="3200"/>
              <a:t> July 9th, 2025</a:t>
            </a:r>
            <a:endParaRPr sz="3200"/>
          </a:p>
        </p:txBody>
      </p:sp>
      <p:pic>
        <p:nvPicPr>
          <p:cNvPr id="94" name="Google Shape;94;p18"/>
          <p:cNvPicPr preferRelativeResize="0"/>
          <p:nvPr/>
        </p:nvPicPr>
        <p:blipFill>
          <a:blip r:embed="rId3">
            <a:alphaModFix/>
          </a:blip>
          <a:stretch>
            <a:fillRect/>
          </a:stretch>
        </p:blipFill>
        <p:spPr>
          <a:xfrm rot="5400000">
            <a:off x="541949" y="3208925"/>
            <a:ext cx="1537651" cy="864950"/>
          </a:xfrm>
          <a:prstGeom prst="rect">
            <a:avLst/>
          </a:prstGeom>
          <a:noFill/>
          <a:ln>
            <a:noFill/>
          </a:ln>
        </p:spPr>
      </p:pic>
      <p:pic>
        <p:nvPicPr>
          <p:cNvPr id="95" name="Google Shape;95;p18"/>
          <p:cNvPicPr preferRelativeResize="0"/>
          <p:nvPr/>
        </p:nvPicPr>
        <p:blipFill>
          <a:blip r:embed="rId4">
            <a:alphaModFix/>
          </a:blip>
          <a:stretch>
            <a:fillRect/>
          </a:stretch>
        </p:blipFill>
        <p:spPr>
          <a:xfrm flipH="1">
            <a:off x="878301" y="1937875"/>
            <a:ext cx="2995925" cy="3205624"/>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7" name="Shape 157"/>
        <p:cNvGrpSpPr/>
        <p:nvPr/>
      </p:nvGrpSpPr>
      <p:grpSpPr>
        <a:xfrm>
          <a:off x="0" y="0"/>
          <a:ext cx="0" cy="0"/>
          <a:chOff x="0" y="0"/>
          <a:chExt cx="0" cy="0"/>
        </a:xfrm>
      </p:grpSpPr>
      <p:sp>
        <p:nvSpPr>
          <p:cNvPr id="158" name="Google Shape;158;p27"/>
          <p:cNvSpPr txBox="1"/>
          <p:nvPr>
            <p:ph type="title"/>
          </p:nvPr>
        </p:nvSpPr>
        <p:spPr>
          <a:xfrm>
            <a:off x="1484475" y="1051500"/>
            <a:ext cx="6223500" cy="11829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SzPts val="990"/>
              <a:buNone/>
            </a:pPr>
            <a:r>
              <a:rPr lang="en" sz="2600"/>
              <a:t>Municipal Markets Healthy</a:t>
            </a:r>
            <a:endParaRPr sz="2600"/>
          </a:p>
        </p:txBody>
      </p:sp>
      <p:pic>
        <p:nvPicPr>
          <p:cNvPr id="159" name="Google Shape;159;p27"/>
          <p:cNvPicPr preferRelativeResize="0"/>
          <p:nvPr/>
        </p:nvPicPr>
        <p:blipFill>
          <a:blip r:embed="rId3">
            <a:alphaModFix/>
          </a:blip>
          <a:stretch>
            <a:fillRect/>
          </a:stretch>
        </p:blipFill>
        <p:spPr>
          <a:xfrm>
            <a:off x="2401325" y="1731275"/>
            <a:ext cx="4389799" cy="2231349"/>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3" name="Shape 163"/>
        <p:cNvGrpSpPr/>
        <p:nvPr/>
      </p:nvGrpSpPr>
      <p:grpSpPr>
        <a:xfrm>
          <a:off x="0" y="0"/>
          <a:ext cx="0" cy="0"/>
          <a:chOff x="0" y="0"/>
          <a:chExt cx="0" cy="0"/>
        </a:xfrm>
      </p:grpSpPr>
      <p:sp>
        <p:nvSpPr>
          <p:cNvPr id="164" name="Google Shape;164;p28"/>
          <p:cNvSpPr txBox="1"/>
          <p:nvPr>
            <p:ph type="title"/>
          </p:nvPr>
        </p:nvSpPr>
        <p:spPr>
          <a:xfrm>
            <a:off x="1484475" y="1051500"/>
            <a:ext cx="6223500" cy="7566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SzPts val="990"/>
              <a:buNone/>
            </a:pPr>
            <a:r>
              <a:rPr lang="en" sz="2730"/>
              <a:t>High Yield Signaling Confidence</a:t>
            </a:r>
            <a:endParaRPr sz="2730"/>
          </a:p>
        </p:txBody>
      </p:sp>
      <p:pic>
        <p:nvPicPr>
          <p:cNvPr id="165" name="Google Shape;165;p28"/>
          <p:cNvPicPr preferRelativeResize="0"/>
          <p:nvPr/>
        </p:nvPicPr>
        <p:blipFill>
          <a:blip r:embed="rId3">
            <a:alphaModFix/>
          </a:blip>
          <a:stretch>
            <a:fillRect/>
          </a:stretch>
        </p:blipFill>
        <p:spPr>
          <a:xfrm>
            <a:off x="2519175" y="1692625"/>
            <a:ext cx="3960074" cy="2378374"/>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9" name="Shape 169"/>
        <p:cNvGrpSpPr/>
        <p:nvPr/>
      </p:nvGrpSpPr>
      <p:grpSpPr>
        <a:xfrm>
          <a:off x="0" y="0"/>
          <a:ext cx="0" cy="0"/>
          <a:chOff x="0" y="0"/>
          <a:chExt cx="0" cy="0"/>
        </a:xfrm>
      </p:grpSpPr>
      <p:sp>
        <p:nvSpPr>
          <p:cNvPr id="170" name="Google Shape;170;p29"/>
          <p:cNvSpPr txBox="1"/>
          <p:nvPr>
            <p:ph type="title"/>
          </p:nvPr>
        </p:nvSpPr>
        <p:spPr>
          <a:xfrm>
            <a:off x="1484475" y="1051500"/>
            <a:ext cx="6223500" cy="7716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
              <a:t>Summary</a:t>
            </a:r>
            <a:endParaRPr/>
          </a:p>
        </p:txBody>
      </p:sp>
      <p:sp>
        <p:nvSpPr>
          <p:cNvPr id="171" name="Google Shape;171;p29"/>
          <p:cNvSpPr txBox="1"/>
          <p:nvPr/>
        </p:nvSpPr>
        <p:spPr>
          <a:xfrm>
            <a:off x="1785525" y="1823100"/>
            <a:ext cx="5631000" cy="21600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a:solidFill>
                  <a:srgbClr val="6AA84F"/>
                </a:solidFill>
              </a:rPr>
              <a:t>Currency Market</a:t>
            </a:r>
            <a:r>
              <a:rPr lang="en">
                <a:solidFill>
                  <a:schemeClr val="dk2"/>
                </a:solidFill>
              </a:rPr>
              <a:t> - Pricing US uncertainty</a:t>
            </a:r>
            <a:endParaRPr>
              <a:solidFill>
                <a:schemeClr val="dk2"/>
              </a:solidFill>
            </a:endParaRPr>
          </a:p>
          <a:p>
            <a:pPr indent="0" lvl="0" marL="0" rtl="0" algn="l">
              <a:spcBef>
                <a:spcPts val="0"/>
              </a:spcBef>
              <a:spcAft>
                <a:spcPts val="0"/>
              </a:spcAft>
              <a:buNone/>
            </a:pPr>
            <a:r>
              <a:t/>
            </a:r>
            <a:endParaRPr>
              <a:solidFill>
                <a:schemeClr val="dk2"/>
              </a:solidFill>
            </a:endParaRPr>
          </a:p>
          <a:p>
            <a:pPr indent="0" lvl="0" marL="0" rtl="0" algn="l">
              <a:spcBef>
                <a:spcPts val="0"/>
              </a:spcBef>
              <a:spcAft>
                <a:spcPts val="0"/>
              </a:spcAft>
              <a:buNone/>
            </a:pPr>
            <a:r>
              <a:rPr lang="en">
                <a:solidFill>
                  <a:srgbClr val="0000FF"/>
                </a:solidFill>
              </a:rPr>
              <a:t>Equity Market</a:t>
            </a:r>
            <a:r>
              <a:rPr lang="en">
                <a:solidFill>
                  <a:schemeClr val="dk2"/>
                </a:solidFill>
              </a:rPr>
              <a:t> - resilient in earnings, resilient in pricing, (likely pricing a rate cut before year end). </a:t>
            </a:r>
            <a:endParaRPr>
              <a:solidFill>
                <a:schemeClr val="dk2"/>
              </a:solidFill>
            </a:endParaRPr>
          </a:p>
          <a:p>
            <a:pPr indent="0" lvl="0" marL="0" rtl="0" algn="l">
              <a:spcBef>
                <a:spcPts val="0"/>
              </a:spcBef>
              <a:spcAft>
                <a:spcPts val="0"/>
              </a:spcAft>
              <a:buNone/>
            </a:pPr>
            <a:r>
              <a:rPr lang="en">
                <a:solidFill>
                  <a:schemeClr val="dk2"/>
                </a:solidFill>
              </a:rPr>
              <a:t>	Could the equity market be wrong?</a:t>
            </a:r>
            <a:endParaRPr>
              <a:solidFill>
                <a:schemeClr val="dk2"/>
              </a:solidFill>
            </a:endParaRPr>
          </a:p>
          <a:p>
            <a:pPr indent="0" lvl="0" marL="0" rtl="0" algn="l">
              <a:spcBef>
                <a:spcPts val="0"/>
              </a:spcBef>
              <a:spcAft>
                <a:spcPts val="0"/>
              </a:spcAft>
              <a:buNone/>
            </a:pPr>
            <a:r>
              <a:t/>
            </a:r>
            <a:endParaRPr>
              <a:solidFill>
                <a:schemeClr val="dk2"/>
              </a:solidFill>
            </a:endParaRPr>
          </a:p>
          <a:p>
            <a:pPr indent="0" lvl="0" marL="0" rtl="0" algn="l">
              <a:spcBef>
                <a:spcPts val="0"/>
              </a:spcBef>
              <a:spcAft>
                <a:spcPts val="0"/>
              </a:spcAft>
              <a:buNone/>
            </a:pPr>
            <a:r>
              <a:rPr lang="en">
                <a:solidFill>
                  <a:srgbClr val="9900FF"/>
                </a:solidFill>
              </a:rPr>
              <a:t>Fixed Income</a:t>
            </a:r>
            <a:r>
              <a:rPr lang="en">
                <a:solidFill>
                  <a:schemeClr val="dk2"/>
                </a:solidFill>
              </a:rPr>
              <a:t> - not pricing in domestic uncertainty on long end. Not pricing long term inflation. Improved corporate credit outlook.</a:t>
            </a:r>
            <a:endParaRPr>
              <a:solidFill>
                <a:schemeClr val="dk2"/>
              </a:solidFill>
            </a:endParaRPr>
          </a:p>
          <a:p>
            <a:pPr indent="0" lvl="0" marL="0" rtl="0" algn="l">
              <a:spcBef>
                <a:spcPts val="0"/>
              </a:spcBef>
              <a:spcAft>
                <a:spcPts val="0"/>
              </a:spcAft>
              <a:buNone/>
            </a:pPr>
            <a:r>
              <a:rPr lang="en">
                <a:solidFill>
                  <a:schemeClr val="dk2"/>
                </a:solidFill>
              </a:rPr>
              <a:t>	Uncertainty in tariff policy limits Powell</a:t>
            </a:r>
            <a:endParaRPr>
              <a:solidFill>
                <a:schemeClr val="dk2"/>
              </a:solidFill>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5" name="Shape 175"/>
        <p:cNvGrpSpPr/>
        <p:nvPr/>
      </p:nvGrpSpPr>
      <p:grpSpPr>
        <a:xfrm>
          <a:off x="0" y="0"/>
          <a:ext cx="0" cy="0"/>
          <a:chOff x="0" y="0"/>
          <a:chExt cx="0" cy="0"/>
        </a:xfrm>
      </p:grpSpPr>
      <p:sp>
        <p:nvSpPr>
          <p:cNvPr id="176" name="Google Shape;176;p30"/>
          <p:cNvSpPr txBox="1"/>
          <p:nvPr>
            <p:ph type="title"/>
          </p:nvPr>
        </p:nvSpPr>
        <p:spPr>
          <a:xfrm>
            <a:off x="1368500" y="982150"/>
            <a:ext cx="6479400" cy="9843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 sz="2800"/>
              <a:t>Operations update with Loyanne</a:t>
            </a:r>
            <a:endParaRPr sz="2800"/>
          </a:p>
        </p:txBody>
      </p:sp>
      <p:pic>
        <p:nvPicPr>
          <p:cNvPr id="177" name="Google Shape;177;p30"/>
          <p:cNvPicPr preferRelativeResize="0"/>
          <p:nvPr/>
        </p:nvPicPr>
        <p:blipFill>
          <a:blip r:embed="rId3">
            <a:alphaModFix/>
          </a:blip>
          <a:stretch>
            <a:fillRect/>
          </a:stretch>
        </p:blipFill>
        <p:spPr>
          <a:xfrm>
            <a:off x="4750550" y="1678800"/>
            <a:ext cx="4393450" cy="4393450"/>
          </a:xfrm>
          <a:prstGeom prst="rect">
            <a:avLst/>
          </a:prstGeom>
          <a:noFill/>
          <a:ln>
            <a:noFill/>
          </a:ln>
        </p:spPr>
      </p:pic>
      <p:cxnSp>
        <p:nvCxnSpPr>
          <p:cNvPr id="178" name="Google Shape;178;p30"/>
          <p:cNvCxnSpPr/>
          <p:nvPr/>
        </p:nvCxnSpPr>
        <p:spPr>
          <a:xfrm flipH="1" rot="10800000">
            <a:off x="1508250" y="2028250"/>
            <a:ext cx="1449600" cy="8400"/>
          </a:xfrm>
          <a:prstGeom prst="straightConnector1">
            <a:avLst/>
          </a:prstGeom>
          <a:noFill/>
          <a:ln cap="flat" cmpd="sng" w="28575">
            <a:solidFill>
              <a:srgbClr val="B7DD79"/>
            </a:solidFill>
            <a:prstDash val="solid"/>
            <a:round/>
            <a:headEnd len="med" w="med" type="none"/>
            <a:tailEnd len="med" w="med" type="none"/>
          </a:ln>
        </p:spPr>
      </p:cxn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2" name="Shape 182"/>
        <p:cNvGrpSpPr/>
        <p:nvPr/>
      </p:nvGrpSpPr>
      <p:grpSpPr>
        <a:xfrm>
          <a:off x="0" y="0"/>
          <a:ext cx="0" cy="0"/>
          <a:chOff x="0" y="0"/>
          <a:chExt cx="0" cy="0"/>
        </a:xfrm>
      </p:grpSpPr>
      <p:sp>
        <p:nvSpPr>
          <p:cNvPr id="183" name="Google Shape;183;p31"/>
          <p:cNvSpPr txBox="1"/>
          <p:nvPr>
            <p:ph type="title"/>
          </p:nvPr>
        </p:nvSpPr>
        <p:spPr>
          <a:xfrm>
            <a:off x="540300" y="74987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Upcoming Changes to Office Hours</a:t>
            </a:r>
            <a:endParaRPr/>
          </a:p>
        </p:txBody>
      </p:sp>
      <p:sp>
        <p:nvSpPr>
          <p:cNvPr id="184" name="Google Shape;184;p31"/>
          <p:cNvSpPr txBox="1"/>
          <p:nvPr>
            <p:ph idx="1" type="body"/>
          </p:nvPr>
        </p:nvSpPr>
        <p:spPr>
          <a:xfrm>
            <a:off x="311700" y="1609825"/>
            <a:ext cx="8520600" cy="2232000"/>
          </a:xfrm>
          <a:prstGeom prst="rect">
            <a:avLst/>
          </a:prstGeom>
        </p:spPr>
        <p:txBody>
          <a:bodyPr anchorCtr="0" anchor="t" bIns="91425" lIns="91425" spcFirstLastPara="1" rIns="91425" wrap="square" tIns="91425">
            <a:normAutofit/>
          </a:bodyPr>
          <a:lstStyle/>
          <a:p>
            <a:pPr indent="-342900" lvl="0" marL="457200" rtl="0" algn="l">
              <a:spcBef>
                <a:spcPts val="0"/>
              </a:spcBef>
              <a:spcAft>
                <a:spcPts val="0"/>
              </a:spcAft>
              <a:buSzPts val="1800"/>
              <a:buChar char="●"/>
            </a:pPr>
            <a:r>
              <a:rPr lang="en"/>
              <a:t>Starting in August, we will move away from Office Hours and have and M</a:t>
            </a:r>
            <a:r>
              <a:rPr lang="en"/>
              <a:t>onthly</a:t>
            </a:r>
            <a:r>
              <a:rPr lang="en"/>
              <a:t> Market Update with XYPN Invest.</a:t>
            </a:r>
            <a:endParaRPr/>
          </a:p>
          <a:p>
            <a:pPr indent="0" lvl="0" marL="457200" rtl="0" algn="l">
              <a:lnSpc>
                <a:spcPct val="100000"/>
              </a:lnSpc>
              <a:spcBef>
                <a:spcPts val="1200"/>
              </a:spcBef>
              <a:spcAft>
                <a:spcPts val="0"/>
              </a:spcAft>
              <a:buNone/>
            </a:pPr>
            <a:r>
              <a:t/>
            </a:r>
            <a:endParaRPr/>
          </a:p>
          <a:p>
            <a:pPr indent="-342900" lvl="0" marL="457200" rtl="0" algn="l">
              <a:spcBef>
                <a:spcPts val="1200"/>
              </a:spcBef>
              <a:spcAft>
                <a:spcPts val="0"/>
              </a:spcAft>
              <a:buSzPts val="1800"/>
              <a:buChar char="●"/>
            </a:pPr>
            <a:r>
              <a:rPr lang="en"/>
              <a:t>We will continue provide operational updates to TAMP advisors, so we are launching a TAMP monthly newsletter.</a:t>
            </a:r>
            <a:endParaRPr/>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8" name="Shape 188"/>
        <p:cNvGrpSpPr/>
        <p:nvPr/>
      </p:nvGrpSpPr>
      <p:grpSpPr>
        <a:xfrm>
          <a:off x="0" y="0"/>
          <a:ext cx="0" cy="0"/>
          <a:chOff x="0" y="0"/>
          <a:chExt cx="0" cy="0"/>
        </a:xfrm>
      </p:grpSpPr>
      <p:sp>
        <p:nvSpPr>
          <p:cNvPr id="189" name="Google Shape;189;p32"/>
          <p:cNvSpPr txBox="1"/>
          <p:nvPr>
            <p:ph type="title"/>
          </p:nvPr>
        </p:nvSpPr>
        <p:spPr>
          <a:xfrm>
            <a:off x="1484475" y="1051500"/>
            <a:ext cx="6223500" cy="966300"/>
          </a:xfrm>
          <a:prstGeom prst="rect">
            <a:avLst/>
          </a:prstGeom>
        </p:spPr>
        <p:txBody>
          <a:bodyPr anchorCtr="0" anchor="t" bIns="91425" lIns="91425" spcFirstLastPara="1" rIns="91425" wrap="square" tIns="91425">
            <a:noAutofit/>
          </a:bodyPr>
          <a:lstStyle/>
          <a:p>
            <a:pPr indent="0" lvl="0" marL="0" marR="292100" rtl="0" algn="l">
              <a:lnSpc>
                <a:spcPct val="120000"/>
              </a:lnSpc>
              <a:spcBef>
                <a:spcPts val="0"/>
              </a:spcBef>
              <a:spcAft>
                <a:spcPts val="0"/>
              </a:spcAft>
              <a:buNone/>
            </a:pPr>
            <a:r>
              <a:rPr b="1" lang="en" sz="2800">
                <a:solidFill>
                  <a:srgbClr val="222222"/>
                </a:solidFill>
                <a:highlight>
                  <a:srgbClr val="FFFFFF"/>
                </a:highlight>
                <a:latin typeface="Work Sans"/>
                <a:ea typeface="Work Sans"/>
                <a:cs typeface="Work Sans"/>
                <a:sym typeface="Work Sans"/>
              </a:rPr>
              <a:t>New Account Submission</a:t>
            </a:r>
            <a:endParaRPr b="1" sz="2800">
              <a:solidFill>
                <a:srgbClr val="222222"/>
              </a:solidFill>
              <a:highlight>
                <a:srgbClr val="FFFFFF"/>
              </a:highlight>
              <a:latin typeface="Work Sans"/>
              <a:ea typeface="Work Sans"/>
              <a:cs typeface="Work Sans"/>
              <a:sym typeface="Work Sans"/>
            </a:endParaRPr>
          </a:p>
          <a:p>
            <a:pPr indent="0" lvl="0" marL="0" rtl="0" algn="l">
              <a:lnSpc>
                <a:spcPct val="115000"/>
              </a:lnSpc>
              <a:spcBef>
                <a:spcPts val="1200"/>
              </a:spcBef>
              <a:spcAft>
                <a:spcPts val="0"/>
              </a:spcAft>
              <a:buNone/>
            </a:pPr>
            <a:r>
              <a:t/>
            </a:r>
            <a:endParaRPr sz="1300">
              <a:solidFill>
                <a:srgbClr val="000000"/>
              </a:solidFill>
              <a:latin typeface="Open Sans"/>
              <a:ea typeface="Open Sans"/>
              <a:cs typeface="Open Sans"/>
              <a:sym typeface="Open Sans"/>
            </a:endParaRPr>
          </a:p>
          <a:p>
            <a:pPr indent="0" lvl="0" marL="0" rtl="0" algn="l">
              <a:spcBef>
                <a:spcPts val="1200"/>
              </a:spcBef>
              <a:spcAft>
                <a:spcPts val="0"/>
              </a:spcAft>
              <a:buNone/>
            </a:pPr>
            <a:r>
              <a:t/>
            </a:r>
            <a:endParaRPr/>
          </a:p>
        </p:txBody>
      </p:sp>
      <p:sp>
        <p:nvSpPr>
          <p:cNvPr id="190" name="Google Shape;190;p32"/>
          <p:cNvSpPr txBox="1"/>
          <p:nvPr/>
        </p:nvSpPr>
        <p:spPr>
          <a:xfrm>
            <a:off x="1484475" y="1783000"/>
            <a:ext cx="5290200" cy="2328600"/>
          </a:xfrm>
          <a:prstGeom prst="rect">
            <a:avLst/>
          </a:prstGeom>
          <a:noFill/>
          <a:ln>
            <a:noFill/>
          </a:ln>
        </p:spPr>
        <p:txBody>
          <a:bodyPr anchorCtr="0" anchor="t" bIns="91425" lIns="91425" spcFirstLastPara="1" rIns="91425" wrap="square" tIns="91425">
            <a:spAutoFit/>
          </a:bodyPr>
          <a:lstStyle/>
          <a:p>
            <a:pPr indent="0" lvl="0" marL="63500" marR="63500" rtl="0" algn="l">
              <a:lnSpc>
                <a:spcPct val="131625"/>
              </a:lnSpc>
              <a:spcBef>
                <a:spcPts val="0"/>
              </a:spcBef>
              <a:spcAft>
                <a:spcPts val="0"/>
              </a:spcAft>
              <a:buClr>
                <a:schemeClr val="dk1"/>
              </a:buClr>
              <a:buSzPts val="1100"/>
              <a:buFont typeface="Arial"/>
              <a:buNone/>
            </a:pPr>
            <a:r>
              <a:rPr lang="en" sz="1600">
                <a:solidFill>
                  <a:srgbClr val="444444"/>
                </a:solidFill>
                <a:highlight>
                  <a:srgbClr val="FFFFFF"/>
                </a:highlight>
                <a:latin typeface="Open Sans"/>
                <a:ea typeface="Open Sans"/>
                <a:cs typeface="Open Sans"/>
                <a:sym typeface="Open Sans"/>
              </a:rPr>
              <a:t>Use </a:t>
            </a:r>
            <a:r>
              <a:rPr lang="en" sz="1600" u="sng">
                <a:solidFill>
                  <a:schemeClr val="hlink"/>
                </a:solidFill>
                <a:highlight>
                  <a:srgbClr val="FFFFFF"/>
                </a:highlight>
                <a:latin typeface="Open Sans"/>
                <a:ea typeface="Open Sans"/>
                <a:cs typeface="Open Sans"/>
                <a:sym typeface="Open Sans"/>
                <a:hlinkClick r:id="rId3"/>
              </a:rPr>
              <a:t>this form</a:t>
            </a:r>
            <a:r>
              <a:rPr lang="en" sz="1600">
                <a:solidFill>
                  <a:srgbClr val="444444"/>
                </a:solidFill>
                <a:highlight>
                  <a:srgbClr val="FFFFFF"/>
                </a:highlight>
                <a:latin typeface="Open Sans"/>
                <a:ea typeface="Open Sans"/>
                <a:cs typeface="Open Sans"/>
                <a:sym typeface="Open Sans"/>
              </a:rPr>
              <a:t> after you submit new account applications via Schwab's Digital Workflow (DWF) so we have all necessary information to follow up on the status and provide you with updates along the way.</a:t>
            </a:r>
            <a:endParaRPr sz="1600">
              <a:solidFill>
                <a:srgbClr val="444444"/>
              </a:solidFill>
              <a:highlight>
                <a:srgbClr val="FFFFFF"/>
              </a:highlight>
              <a:latin typeface="Open Sans"/>
              <a:ea typeface="Open Sans"/>
              <a:cs typeface="Open Sans"/>
              <a:sym typeface="Open Sans"/>
            </a:endParaRPr>
          </a:p>
          <a:p>
            <a:pPr indent="-228600" lvl="0" marL="457200" marR="63500" rtl="0" algn="l">
              <a:lnSpc>
                <a:spcPct val="115000"/>
              </a:lnSpc>
              <a:spcBef>
                <a:spcPts val="400"/>
              </a:spcBef>
              <a:spcAft>
                <a:spcPts val="0"/>
              </a:spcAft>
              <a:buClr>
                <a:schemeClr val="dk1"/>
              </a:buClr>
              <a:buSzPts val="1100"/>
              <a:buNone/>
            </a:pPr>
            <a:r>
              <a:t/>
            </a:r>
            <a:endParaRPr sz="1100">
              <a:solidFill>
                <a:schemeClr val="dk1"/>
              </a:solidFill>
              <a:highlight>
                <a:srgbClr val="FFFFFF"/>
              </a:highlight>
            </a:endParaRPr>
          </a:p>
          <a:p>
            <a:pPr indent="0" lvl="0" marL="0" rtl="0" algn="l">
              <a:spcBef>
                <a:spcPts val="0"/>
              </a:spcBef>
              <a:spcAft>
                <a:spcPts val="0"/>
              </a:spcAft>
              <a:buNone/>
            </a:pPr>
            <a:r>
              <a:t/>
            </a:r>
            <a:endParaRPr sz="1800">
              <a:solidFill>
                <a:schemeClr val="dk2"/>
              </a:solidFill>
            </a:endParaRPr>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4" name="Shape 194"/>
        <p:cNvGrpSpPr/>
        <p:nvPr/>
      </p:nvGrpSpPr>
      <p:grpSpPr>
        <a:xfrm>
          <a:off x="0" y="0"/>
          <a:ext cx="0" cy="0"/>
          <a:chOff x="0" y="0"/>
          <a:chExt cx="0" cy="0"/>
        </a:xfrm>
      </p:grpSpPr>
      <p:pic>
        <p:nvPicPr>
          <p:cNvPr id="195" name="Google Shape;195;p33" title="Image 6-11-25 at 9.09 AM.jpeg"/>
          <p:cNvPicPr preferRelativeResize="0"/>
          <p:nvPr/>
        </p:nvPicPr>
        <p:blipFill>
          <a:blip r:embed="rId3">
            <a:alphaModFix/>
          </a:blip>
          <a:stretch>
            <a:fillRect/>
          </a:stretch>
        </p:blipFill>
        <p:spPr>
          <a:xfrm>
            <a:off x="699275" y="697050"/>
            <a:ext cx="3536626" cy="4446451"/>
          </a:xfrm>
          <a:prstGeom prst="rect">
            <a:avLst/>
          </a:prstGeom>
          <a:noFill/>
          <a:ln>
            <a:noFill/>
          </a:ln>
        </p:spPr>
      </p:pic>
      <p:sp>
        <p:nvSpPr>
          <p:cNvPr id="196" name="Google Shape;196;p33"/>
          <p:cNvSpPr txBox="1"/>
          <p:nvPr>
            <p:ph idx="1" type="body"/>
          </p:nvPr>
        </p:nvSpPr>
        <p:spPr>
          <a:xfrm>
            <a:off x="4970600" y="854850"/>
            <a:ext cx="3771000" cy="3846300"/>
          </a:xfrm>
          <a:prstGeom prst="rect">
            <a:avLst/>
          </a:prstGeom>
        </p:spPr>
        <p:txBody>
          <a:bodyPr anchorCtr="0" anchor="t" bIns="91425" lIns="91425" spcFirstLastPara="1" rIns="91425" wrap="square" tIns="91425">
            <a:normAutofit/>
          </a:bodyPr>
          <a:lstStyle/>
          <a:p>
            <a:pPr indent="0" lvl="0" marL="0" rtl="0" algn="l">
              <a:spcBef>
                <a:spcPts val="0"/>
              </a:spcBef>
              <a:spcAft>
                <a:spcPts val="1200"/>
              </a:spcAft>
              <a:buNone/>
            </a:pPr>
            <a:r>
              <a:t/>
            </a:r>
            <a:endParaRPr/>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0" name="Shape 200"/>
        <p:cNvGrpSpPr/>
        <p:nvPr/>
      </p:nvGrpSpPr>
      <p:grpSpPr>
        <a:xfrm>
          <a:off x="0" y="0"/>
          <a:ext cx="0" cy="0"/>
          <a:chOff x="0" y="0"/>
          <a:chExt cx="0" cy="0"/>
        </a:xfrm>
      </p:grpSpPr>
      <p:sp>
        <p:nvSpPr>
          <p:cNvPr id="201" name="Google Shape;201;p34"/>
          <p:cNvSpPr txBox="1"/>
          <p:nvPr>
            <p:ph type="title"/>
          </p:nvPr>
        </p:nvSpPr>
        <p:spPr>
          <a:xfrm>
            <a:off x="1484475" y="1302800"/>
            <a:ext cx="6223500" cy="9315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SzPts val="990"/>
              <a:buNone/>
            </a:pPr>
            <a:r>
              <a:rPr lang="en" sz="3130"/>
              <a:t>Growth Award Winner</a:t>
            </a:r>
            <a:endParaRPr sz="3130"/>
          </a:p>
        </p:txBody>
      </p:sp>
      <p:cxnSp>
        <p:nvCxnSpPr>
          <p:cNvPr id="202" name="Google Shape;202;p34"/>
          <p:cNvCxnSpPr/>
          <p:nvPr/>
        </p:nvCxnSpPr>
        <p:spPr>
          <a:xfrm flipH="1" rot="10800000">
            <a:off x="1366625" y="2020850"/>
            <a:ext cx="1449600" cy="8400"/>
          </a:xfrm>
          <a:prstGeom prst="straightConnector1">
            <a:avLst/>
          </a:prstGeom>
          <a:noFill/>
          <a:ln cap="flat" cmpd="sng" w="28575">
            <a:solidFill>
              <a:srgbClr val="B7DD79"/>
            </a:solidFill>
            <a:prstDash val="solid"/>
            <a:round/>
            <a:headEnd len="med" w="med" type="none"/>
            <a:tailEnd len="med" w="med" type="none"/>
          </a:ln>
        </p:spPr>
      </p:cxnSp>
      <p:sp>
        <p:nvSpPr>
          <p:cNvPr id="203" name="Google Shape;203;p34"/>
          <p:cNvSpPr txBox="1"/>
          <p:nvPr/>
        </p:nvSpPr>
        <p:spPr>
          <a:xfrm>
            <a:off x="1427700" y="2234300"/>
            <a:ext cx="6288600" cy="1557900"/>
          </a:xfrm>
          <a:prstGeom prst="rect">
            <a:avLst/>
          </a:prstGeom>
          <a:noFill/>
          <a:ln>
            <a:noFill/>
          </a:ln>
        </p:spPr>
        <p:txBody>
          <a:bodyPr anchorCtr="0" anchor="t" bIns="91425" lIns="91425" spcFirstLastPara="1" rIns="91425" wrap="square" tIns="91425">
            <a:normAutofit/>
          </a:bodyPr>
          <a:lstStyle/>
          <a:p>
            <a:pPr indent="0" lvl="0" marL="0" rtl="0" algn="l">
              <a:lnSpc>
                <a:spcPct val="115000"/>
              </a:lnSpc>
              <a:spcBef>
                <a:spcPts val="0"/>
              </a:spcBef>
              <a:spcAft>
                <a:spcPts val="0"/>
              </a:spcAft>
              <a:buNone/>
            </a:pPr>
            <a:r>
              <a:rPr lang="en" sz="1600">
                <a:latin typeface="Open Sans"/>
                <a:ea typeface="Open Sans"/>
                <a:cs typeface="Open Sans"/>
                <a:sym typeface="Open Sans"/>
              </a:rPr>
              <a:t>Our growth award winner is Brent Hoskins, </a:t>
            </a:r>
            <a:r>
              <a:rPr lang="en" sz="1600">
                <a:solidFill>
                  <a:schemeClr val="dk1"/>
                </a:solidFill>
                <a:highlight>
                  <a:schemeClr val="lt1"/>
                </a:highlight>
              </a:rPr>
              <a:t>CFP®</a:t>
            </a:r>
            <a:r>
              <a:rPr lang="en" sz="1600">
                <a:latin typeface="Open Sans"/>
                <a:ea typeface="Open Sans"/>
                <a:cs typeface="Open Sans"/>
                <a:sym typeface="Open Sans"/>
              </a:rPr>
              <a:t>, founder of Focal Point Financial Group in Prairie Village, </a:t>
            </a:r>
            <a:r>
              <a:rPr lang="en" sz="1600">
                <a:latin typeface="Open Sans"/>
                <a:ea typeface="Open Sans"/>
                <a:cs typeface="Open Sans"/>
                <a:sym typeface="Open Sans"/>
              </a:rPr>
              <a:t>Kansas</a:t>
            </a:r>
            <a:r>
              <a:rPr lang="en" sz="1600">
                <a:latin typeface="Open Sans"/>
                <a:ea typeface="Open Sans"/>
                <a:cs typeface="Open Sans"/>
                <a:sym typeface="Open Sans"/>
              </a:rPr>
              <a:t>. </a:t>
            </a:r>
            <a:r>
              <a:rPr lang="en" sz="1600">
                <a:solidFill>
                  <a:schemeClr val="dk1"/>
                </a:solidFill>
                <a:latin typeface="Open Sans"/>
                <a:ea typeface="Open Sans"/>
                <a:cs typeface="Open Sans"/>
                <a:sym typeface="Open Sans"/>
              </a:rPr>
              <a:t>Brent had the highest Net New Assets in June. Congratulations Brent!</a:t>
            </a:r>
            <a:endParaRPr sz="1600">
              <a:solidFill>
                <a:schemeClr val="dk1"/>
              </a:solidFill>
              <a:latin typeface="Open Sans"/>
              <a:ea typeface="Open Sans"/>
              <a:cs typeface="Open Sans"/>
              <a:sym typeface="Open Sans"/>
            </a:endParaRPr>
          </a:p>
          <a:p>
            <a:pPr indent="0" lvl="0" marL="0" rtl="0" algn="l">
              <a:lnSpc>
                <a:spcPct val="115000"/>
              </a:lnSpc>
              <a:spcBef>
                <a:spcPts val="1200"/>
              </a:spcBef>
              <a:spcAft>
                <a:spcPts val="1200"/>
              </a:spcAft>
              <a:buNone/>
            </a:pPr>
            <a:r>
              <a:t/>
            </a:r>
            <a:endParaRPr sz="1600">
              <a:latin typeface="Open Sans"/>
              <a:ea typeface="Open Sans"/>
              <a:cs typeface="Open Sans"/>
              <a:sym typeface="Open Sans"/>
            </a:endParaRPr>
          </a:p>
        </p:txBody>
      </p:sp>
      <p:pic>
        <p:nvPicPr>
          <p:cNvPr id="204" name="Google Shape;204;p34" title="focal point financial.jpg"/>
          <p:cNvPicPr preferRelativeResize="0"/>
          <p:nvPr/>
        </p:nvPicPr>
        <p:blipFill rotWithShape="1">
          <a:blip r:embed="rId3">
            <a:alphaModFix/>
          </a:blip>
          <a:srcRect b="71271" l="0" r="0" t="0"/>
          <a:stretch/>
        </p:blipFill>
        <p:spPr>
          <a:xfrm>
            <a:off x="4140675" y="3345850"/>
            <a:ext cx="3446199" cy="658851"/>
          </a:xfrm>
          <a:prstGeom prst="rect">
            <a:avLst/>
          </a:prstGeom>
          <a:noFill/>
          <a:ln>
            <a:noFill/>
          </a:ln>
        </p:spPr>
      </p:pic>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8" name="Shape 208"/>
        <p:cNvGrpSpPr/>
        <p:nvPr/>
      </p:nvGrpSpPr>
      <p:grpSpPr>
        <a:xfrm>
          <a:off x="0" y="0"/>
          <a:ext cx="0" cy="0"/>
          <a:chOff x="0" y="0"/>
          <a:chExt cx="0" cy="0"/>
        </a:xfrm>
      </p:grpSpPr>
      <p:sp>
        <p:nvSpPr>
          <p:cNvPr id="209" name="Google Shape;209;p35"/>
          <p:cNvSpPr/>
          <p:nvPr/>
        </p:nvSpPr>
        <p:spPr>
          <a:xfrm>
            <a:off x="552735" y="1053426"/>
            <a:ext cx="460800" cy="460800"/>
          </a:xfrm>
          <a:prstGeom prst="ellipse">
            <a:avLst/>
          </a:prstGeom>
          <a:solidFill>
            <a:srgbClr val="FFFFFF"/>
          </a:solidFill>
          <a:ln cap="flat" cmpd="sng" w="19050">
            <a:solidFill>
              <a:srgbClr val="E7E6E5"/>
            </a:solidFill>
            <a:prstDash val="solid"/>
            <a:round/>
            <a:headEnd len="sm" w="sm" type="none"/>
            <a:tailEnd len="sm" w="sm" type="none"/>
          </a:ln>
          <a:effectLst>
            <a:outerShdw blurRad="228600" rotWithShape="0" algn="bl" dir="3600000" dist="76200">
              <a:srgbClr val="000000">
                <a:alpha val="9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sz="700"/>
          </a:p>
        </p:txBody>
      </p:sp>
      <p:sp>
        <p:nvSpPr>
          <p:cNvPr id="210" name="Google Shape;210;p35"/>
          <p:cNvSpPr txBox="1"/>
          <p:nvPr/>
        </p:nvSpPr>
        <p:spPr>
          <a:xfrm>
            <a:off x="726263" y="1160675"/>
            <a:ext cx="148800" cy="246300"/>
          </a:xfrm>
          <a:prstGeom prst="rect">
            <a:avLst/>
          </a:prstGeom>
          <a:noFill/>
          <a:ln>
            <a:noFill/>
          </a:ln>
        </p:spPr>
        <p:txBody>
          <a:bodyPr anchorCtr="0" anchor="t" bIns="0" lIns="0" spcFirstLastPara="1" rIns="0" wrap="square" tIns="0">
            <a:spAutoFit/>
          </a:bodyPr>
          <a:lstStyle/>
          <a:p>
            <a:pPr indent="0" lvl="0" marL="0" marR="0" rtl="0" algn="l">
              <a:lnSpc>
                <a:spcPct val="115000"/>
              </a:lnSpc>
              <a:spcBef>
                <a:spcPts val="0"/>
              </a:spcBef>
              <a:spcAft>
                <a:spcPts val="0"/>
              </a:spcAft>
              <a:buClr>
                <a:srgbClr val="000000"/>
              </a:buClr>
              <a:buSzPts val="1100"/>
              <a:buFont typeface="Arial"/>
              <a:buNone/>
            </a:pPr>
            <a:r>
              <a:rPr lang="en" sz="1600">
                <a:solidFill>
                  <a:srgbClr val="333333"/>
                </a:solidFill>
                <a:latin typeface="Work Sans ExtraBold"/>
                <a:ea typeface="Work Sans ExtraBold"/>
                <a:cs typeface="Work Sans ExtraBold"/>
                <a:sym typeface="Work Sans ExtraBold"/>
              </a:rPr>
              <a:t>1</a:t>
            </a:r>
            <a:endParaRPr sz="1600">
              <a:solidFill>
                <a:srgbClr val="333333"/>
              </a:solidFill>
              <a:latin typeface="Work Sans ExtraBold"/>
              <a:ea typeface="Work Sans ExtraBold"/>
              <a:cs typeface="Work Sans ExtraBold"/>
              <a:sym typeface="Work Sans ExtraBold"/>
            </a:endParaRPr>
          </a:p>
        </p:txBody>
      </p:sp>
      <p:sp>
        <p:nvSpPr>
          <p:cNvPr id="211" name="Google Shape;211;p35"/>
          <p:cNvSpPr txBox="1"/>
          <p:nvPr>
            <p:ph type="title"/>
          </p:nvPr>
        </p:nvSpPr>
        <p:spPr>
          <a:xfrm>
            <a:off x="392350" y="128250"/>
            <a:ext cx="7919400" cy="8811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Clr>
                <a:schemeClr val="dk1"/>
              </a:buClr>
              <a:buSzPts val="1100"/>
              <a:buFont typeface="Arial"/>
              <a:buNone/>
            </a:pPr>
            <a:r>
              <a:rPr lang="en"/>
              <a:t>Important Dates</a:t>
            </a:r>
            <a:endParaRPr/>
          </a:p>
        </p:txBody>
      </p:sp>
      <p:pic>
        <p:nvPicPr>
          <p:cNvPr id="212" name="Google Shape;212;p35"/>
          <p:cNvPicPr preferRelativeResize="0"/>
          <p:nvPr/>
        </p:nvPicPr>
        <p:blipFill>
          <a:blip r:embed="rId3">
            <a:alphaModFix/>
          </a:blip>
          <a:stretch>
            <a:fillRect/>
          </a:stretch>
        </p:blipFill>
        <p:spPr>
          <a:xfrm>
            <a:off x="5961750" y="1273375"/>
            <a:ext cx="3102750" cy="3102750"/>
          </a:xfrm>
          <a:prstGeom prst="rect">
            <a:avLst/>
          </a:prstGeom>
          <a:noFill/>
          <a:ln>
            <a:noFill/>
          </a:ln>
        </p:spPr>
      </p:pic>
      <p:pic>
        <p:nvPicPr>
          <p:cNvPr id="213" name="Google Shape;213;p35"/>
          <p:cNvPicPr preferRelativeResize="0"/>
          <p:nvPr/>
        </p:nvPicPr>
        <p:blipFill>
          <a:blip r:embed="rId4">
            <a:alphaModFix/>
          </a:blip>
          <a:stretch>
            <a:fillRect/>
          </a:stretch>
        </p:blipFill>
        <p:spPr>
          <a:xfrm>
            <a:off x="7383570" y="2024925"/>
            <a:ext cx="427081" cy="460800"/>
          </a:xfrm>
          <a:prstGeom prst="rect">
            <a:avLst/>
          </a:prstGeom>
          <a:noFill/>
          <a:ln>
            <a:noFill/>
          </a:ln>
        </p:spPr>
      </p:pic>
      <p:sp>
        <p:nvSpPr>
          <p:cNvPr id="214" name="Google Shape;214;p35"/>
          <p:cNvSpPr txBox="1"/>
          <p:nvPr/>
        </p:nvSpPr>
        <p:spPr>
          <a:xfrm>
            <a:off x="726263" y="2916363"/>
            <a:ext cx="148800" cy="246300"/>
          </a:xfrm>
          <a:prstGeom prst="rect">
            <a:avLst/>
          </a:prstGeom>
          <a:noFill/>
          <a:ln>
            <a:noFill/>
          </a:ln>
        </p:spPr>
        <p:txBody>
          <a:bodyPr anchorCtr="0" anchor="t" bIns="0" lIns="0" spcFirstLastPara="1" rIns="0" wrap="square" tIns="0">
            <a:spAutoFit/>
          </a:bodyPr>
          <a:lstStyle/>
          <a:p>
            <a:pPr indent="0" lvl="0" marL="0" marR="0" rtl="0" algn="l">
              <a:lnSpc>
                <a:spcPct val="115000"/>
              </a:lnSpc>
              <a:spcBef>
                <a:spcPts val="0"/>
              </a:spcBef>
              <a:spcAft>
                <a:spcPts val="0"/>
              </a:spcAft>
              <a:buClr>
                <a:srgbClr val="000000"/>
              </a:buClr>
              <a:buSzPts val="1100"/>
              <a:buFont typeface="Arial"/>
              <a:buNone/>
            </a:pPr>
            <a:r>
              <a:t/>
            </a:r>
            <a:endParaRPr sz="1600">
              <a:solidFill>
                <a:srgbClr val="333333"/>
              </a:solidFill>
              <a:latin typeface="Work Sans ExtraBold"/>
              <a:ea typeface="Work Sans ExtraBold"/>
              <a:cs typeface="Work Sans ExtraBold"/>
              <a:sym typeface="Work Sans ExtraBold"/>
            </a:endParaRPr>
          </a:p>
        </p:txBody>
      </p:sp>
      <p:sp>
        <p:nvSpPr>
          <p:cNvPr id="215" name="Google Shape;215;p35"/>
          <p:cNvSpPr txBox="1"/>
          <p:nvPr/>
        </p:nvSpPr>
        <p:spPr>
          <a:xfrm>
            <a:off x="1181825" y="924425"/>
            <a:ext cx="6201900" cy="966600"/>
          </a:xfrm>
          <a:prstGeom prst="rect">
            <a:avLst/>
          </a:prstGeom>
          <a:noFill/>
          <a:ln>
            <a:noFill/>
          </a:ln>
        </p:spPr>
        <p:txBody>
          <a:bodyPr anchorCtr="0" anchor="t" bIns="91425" lIns="91425" spcFirstLastPara="1" rIns="91425" wrap="square" tIns="91425">
            <a:spAutoFit/>
          </a:bodyPr>
          <a:lstStyle/>
          <a:p>
            <a:pPr indent="0" lvl="0" marL="0" rtl="0" algn="l">
              <a:lnSpc>
                <a:spcPct val="115000"/>
              </a:lnSpc>
              <a:spcBef>
                <a:spcPts val="0"/>
              </a:spcBef>
              <a:spcAft>
                <a:spcPts val="0"/>
              </a:spcAft>
              <a:buClr>
                <a:schemeClr val="dk1"/>
              </a:buClr>
              <a:buSzPts val="1100"/>
              <a:buFont typeface="Arial"/>
              <a:buNone/>
            </a:pPr>
            <a:r>
              <a:rPr lang="en" sz="1800">
                <a:solidFill>
                  <a:srgbClr val="333333"/>
                </a:solidFill>
                <a:latin typeface="Work Sans Black"/>
                <a:ea typeface="Work Sans Black"/>
                <a:cs typeface="Work Sans Black"/>
                <a:sym typeface="Work Sans Black"/>
              </a:rPr>
              <a:t>Quarterly Market Review with Mario Nardone</a:t>
            </a:r>
            <a:endParaRPr sz="1800">
              <a:solidFill>
                <a:srgbClr val="333333"/>
              </a:solidFill>
              <a:latin typeface="Work Sans Black"/>
              <a:ea typeface="Work Sans Black"/>
              <a:cs typeface="Work Sans Black"/>
              <a:sym typeface="Work Sans Black"/>
            </a:endParaRPr>
          </a:p>
          <a:p>
            <a:pPr indent="0" lvl="0" marL="0" rtl="0" algn="l">
              <a:lnSpc>
                <a:spcPct val="115000"/>
              </a:lnSpc>
              <a:spcBef>
                <a:spcPts val="0"/>
              </a:spcBef>
              <a:spcAft>
                <a:spcPts val="0"/>
              </a:spcAft>
              <a:buClr>
                <a:schemeClr val="dk1"/>
              </a:buClr>
              <a:buSzPts val="1100"/>
              <a:buFont typeface="Arial"/>
              <a:buNone/>
            </a:pPr>
            <a:r>
              <a:rPr lang="en">
                <a:solidFill>
                  <a:srgbClr val="333333"/>
                </a:solidFill>
                <a:latin typeface="Work Sans"/>
                <a:ea typeface="Work Sans"/>
                <a:cs typeface="Work Sans"/>
                <a:sym typeface="Work Sans"/>
              </a:rPr>
              <a:t>July</a:t>
            </a:r>
            <a:r>
              <a:rPr lang="en">
                <a:solidFill>
                  <a:srgbClr val="333333"/>
                </a:solidFill>
                <a:latin typeface="Work Sans"/>
                <a:ea typeface="Work Sans"/>
                <a:cs typeface="Work Sans"/>
                <a:sym typeface="Work Sans"/>
              </a:rPr>
              <a:t> 15th, 2025 | 9 AM Pacific / 12 PM Eastern (</a:t>
            </a:r>
            <a:r>
              <a:rPr lang="en" u="sng">
                <a:solidFill>
                  <a:schemeClr val="hlink"/>
                </a:solidFill>
                <a:latin typeface="Work Sans"/>
                <a:ea typeface="Work Sans"/>
                <a:cs typeface="Work Sans"/>
                <a:sym typeface="Work Sans"/>
                <a:hlinkClick r:id="rId5"/>
              </a:rPr>
              <a:t>Register HERE</a:t>
            </a:r>
            <a:r>
              <a:rPr lang="en">
                <a:solidFill>
                  <a:srgbClr val="333333"/>
                </a:solidFill>
                <a:latin typeface="Work Sans"/>
                <a:ea typeface="Work Sans"/>
                <a:cs typeface="Work Sans"/>
                <a:sym typeface="Work Sans"/>
              </a:rPr>
              <a:t>)</a:t>
            </a:r>
            <a:endParaRPr>
              <a:solidFill>
                <a:schemeClr val="dk1"/>
              </a:solidFill>
            </a:endParaRPr>
          </a:p>
          <a:p>
            <a:pPr indent="0" lvl="0" marL="0" rtl="0" algn="l">
              <a:lnSpc>
                <a:spcPct val="115000"/>
              </a:lnSpc>
              <a:spcBef>
                <a:spcPts val="0"/>
              </a:spcBef>
              <a:spcAft>
                <a:spcPts val="0"/>
              </a:spcAft>
              <a:buNone/>
            </a:pPr>
            <a:r>
              <a:t/>
            </a:r>
            <a:endParaRPr>
              <a:solidFill>
                <a:srgbClr val="333333"/>
              </a:solidFill>
              <a:latin typeface="Work Sans"/>
              <a:ea typeface="Work Sans"/>
              <a:cs typeface="Work Sans"/>
              <a:sym typeface="Work Sans"/>
            </a:endParaRPr>
          </a:p>
        </p:txBody>
      </p:sp>
      <p:sp>
        <p:nvSpPr>
          <p:cNvPr id="216" name="Google Shape;216;p35"/>
          <p:cNvSpPr txBox="1"/>
          <p:nvPr/>
        </p:nvSpPr>
        <p:spPr>
          <a:xfrm>
            <a:off x="1181850" y="2680125"/>
            <a:ext cx="5661000" cy="400200"/>
          </a:xfrm>
          <a:prstGeom prst="rect">
            <a:avLst/>
          </a:prstGeom>
          <a:noFill/>
          <a:ln>
            <a:noFill/>
          </a:ln>
        </p:spPr>
        <p:txBody>
          <a:bodyPr anchorCtr="0" anchor="t" bIns="91425" lIns="91425" spcFirstLastPara="1" rIns="91425" wrap="square" tIns="91425">
            <a:spAutoFit/>
          </a:bodyPr>
          <a:lstStyle/>
          <a:p>
            <a:pPr indent="0" lvl="0" marL="0" rtl="0" algn="l">
              <a:lnSpc>
                <a:spcPct val="115000"/>
              </a:lnSpc>
              <a:spcBef>
                <a:spcPts val="0"/>
              </a:spcBef>
              <a:spcAft>
                <a:spcPts val="0"/>
              </a:spcAft>
              <a:buNone/>
            </a:pPr>
            <a:r>
              <a:t/>
            </a:r>
            <a:endParaRPr/>
          </a:p>
        </p:txBody>
      </p:sp>
      <p:sp>
        <p:nvSpPr>
          <p:cNvPr id="217" name="Google Shape;217;p35"/>
          <p:cNvSpPr/>
          <p:nvPr/>
        </p:nvSpPr>
        <p:spPr>
          <a:xfrm>
            <a:off x="552735" y="1898576"/>
            <a:ext cx="460800" cy="460800"/>
          </a:xfrm>
          <a:prstGeom prst="ellipse">
            <a:avLst/>
          </a:prstGeom>
          <a:solidFill>
            <a:srgbClr val="FFFFFF"/>
          </a:solidFill>
          <a:ln cap="flat" cmpd="sng" w="19050">
            <a:solidFill>
              <a:srgbClr val="E7E6E5"/>
            </a:solidFill>
            <a:prstDash val="solid"/>
            <a:round/>
            <a:headEnd len="sm" w="sm" type="none"/>
            <a:tailEnd len="sm" w="sm" type="none"/>
          </a:ln>
          <a:effectLst>
            <a:outerShdw blurRad="228600" rotWithShape="0" algn="bl" dir="3600000" dist="76200">
              <a:srgbClr val="000000">
                <a:alpha val="9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sz="700"/>
          </a:p>
        </p:txBody>
      </p:sp>
      <p:sp>
        <p:nvSpPr>
          <p:cNvPr id="218" name="Google Shape;218;p35"/>
          <p:cNvSpPr txBox="1"/>
          <p:nvPr/>
        </p:nvSpPr>
        <p:spPr>
          <a:xfrm>
            <a:off x="726263" y="2005825"/>
            <a:ext cx="148800" cy="246300"/>
          </a:xfrm>
          <a:prstGeom prst="rect">
            <a:avLst/>
          </a:prstGeom>
          <a:noFill/>
          <a:ln>
            <a:noFill/>
          </a:ln>
        </p:spPr>
        <p:txBody>
          <a:bodyPr anchorCtr="0" anchor="t" bIns="0" lIns="0" spcFirstLastPara="1" rIns="0" wrap="square" tIns="0">
            <a:spAutoFit/>
          </a:bodyPr>
          <a:lstStyle/>
          <a:p>
            <a:pPr indent="0" lvl="0" marL="0" marR="0" rtl="0" algn="l">
              <a:lnSpc>
                <a:spcPct val="115000"/>
              </a:lnSpc>
              <a:spcBef>
                <a:spcPts val="0"/>
              </a:spcBef>
              <a:spcAft>
                <a:spcPts val="0"/>
              </a:spcAft>
              <a:buClr>
                <a:srgbClr val="000000"/>
              </a:buClr>
              <a:buSzPts val="1100"/>
              <a:buFont typeface="Arial"/>
              <a:buNone/>
            </a:pPr>
            <a:r>
              <a:rPr lang="en" sz="1600">
                <a:solidFill>
                  <a:srgbClr val="333333"/>
                </a:solidFill>
                <a:latin typeface="Work Sans ExtraBold"/>
                <a:ea typeface="Work Sans ExtraBold"/>
                <a:cs typeface="Work Sans ExtraBold"/>
                <a:sym typeface="Work Sans ExtraBold"/>
              </a:rPr>
              <a:t>2</a:t>
            </a:r>
            <a:endParaRPr sz="1600">
              <a:solidFill>
                <a:srgbClr val="333333"/>
              </a:solidFill>
              <a:latin typeface="Work Sans ExtraBold"/>
              <a:ea typeface="Work Sans ExtraBold"/>
              <a:cs typeface="Work Sans ExtraBold"/>
              <a:sym typeface="Work Sans ExtraBold"/>
            </a:endParaRPr>
          </a:p>
        </p:txBody>
      </p:sp>
      <p:sp>
        <p:nvSpPr>
          <p:cNvPr id="219" name="Google Shape;219;p35"/>
          <p:cNvSpPr txBox="1"/>
          <p:nvPr/>
        </p:nvSpPr>
        <p:spPr>
          <a:xfrm>
            <a:off x="1181825" y="1769575"/>
            <a:ext cx="5605200" cy="966600"/>
          </a:xfrm>
          <a:prstGeom prst="rect">
            <a:avLst/>
          </a:prstGeom>
          <a:noFill/>
          <a:ln>
            <a:noFill/>
          </a:ln>
        </p:spPr>
        <p:txBody>
          <a:bodyPr anchorCtr="0" anchor="t" bIns="91425" lIns="91425" spcFirstLastPara="1" rIns="91425" wrap="square" tIns="91425">
            <a:spAutoFit/>
          </a:bodyPr>
          <a:lstStyle/>
          <a:p>
            <a:pPr indent="0" lvl="0" marL="0" rtl="0" algn="l">
              <a:lnSpc>
                <a:spcPct val="115000"/>
              </a:lnSpc>
              <a:spcBef>
                <a:spcPts val="0"/>
              </a:spcBef>
              <a:spcAft>
                <a:spcPts val="0"/>
              </a:spcAft>
              <a:buClr>
                <a:schemeClr val="dk1"/>
              </a:buClr>
              <a:buSzPts val="1100"/>
              <a:buFont typeface="Arial"/>
              <a:buNone/>
            </a:pPr>
            <a:r>
              <a:rPr lang="en" sz="1800">
                <a:solidFill>
                  <a:srgbClr val="333333"/>
                </a:solidFill>
                <a:latin typeface="Work Sans Black"/>
                <a:ea typeface="Work Sans Black"/>
                <a:cs typeface="Work Sans Black"/>
                <a:sym typeface="Work Sans Black"/>
              </a:rPr>
              <a:t>XYPN LIVE</a:t>
            </a:r>
            <a:endParaRPr sz="1800">
              <a:solidFill>
                <a:srgbClr val="333333"/>
              </a:solidFill>
              <a:latin typeface="Work Sans Black"/>
              <a:ea typeface="Work Sans Black"/>
              <a:cs typeface="Work Sans Black"/>
              <a:sym typeface="Work Sans Black"/>
            </a:endParaRPr>
          </a:p>
          <a:p>
            <a:pPr indent="0" lvl="0" marL="0" rtl="0" algn="l">
              <a:lnSpc>
                <a:spcPct val="115000"/>
              </a:lnSpc>
              <a:spcBef>
                <a:spcPts val="0"/>
              </a:spcBef>
              <a:spcAft>
                <a:spcPts val="0"/>
              </a:spcAft>
              <a:buNone/>
            </a:pPr>
            <a:r>
              <a:rPr lang="en">
                <a:solidFill>
                  <a:srgbClr val="333333"/>
                </a:solidFill>
                <a:latin typeface="Work Sans"/>
                <a:ea typeface="Work Sans"/>
                <a:cs typeface="Work Sans"/>
                <a:sym typeface="Work Sans"/>
              </a:rPr>
              <a:t>Sept 25th-28th, 2025 |</a:t>
            </a:r>
            <a:r>
              <a:rPr lang="en">
                <a:solidFill>
                  <a:schemeClr val="dk1"/>
                </a:solidFill>
                <a:latin typeface="Work Sans"/>
                <a:ea typeface="Work Sans"/>
                <a:cs typeface="Work Sans"/>
                <a:sym typeface="Work Sans"/>
              </a:rPr>
              <a:t> </a:t>
            </a:r>
            <a:r>
              <a:rPr lang="en">
                <a:solidFill>
                  <a:schemeClr val="dk1"/>
                </a:solidFill>
                <a:latin typeface="Work Sans"/>
                <a:ea typeface="Work Sans"/>
                <a:cs typeface="Work Sans"/>
                <a:sym typeface="Work Sans"/>
              </a:rPr>
              <a:t>Austin Marriott Downtown / Austin,</a:t>
            </a:r>
            <a:r>
              <a:rPr lang="en" sz="1200">
                <a:solidFill>
                  <a:schemeClr val="dk1"/>
                </a:solidFill>
                <a:latin typeface="Work Sans"/>
                <a:ea typeface="Work Sans"/>
                <a:cs typeface="Work Sans"/>
                <a:sym typeface="Work Sans"/>
              </a:rPr>
              <a:t>TX</a:t>
            </a:r>
            <a:endParaRPr sz="1200">
              <a:solidFill>
                <a:schemeClr val="dk1"/>
              </a:solidFill>
              <a:latin typeface="Work Sans"/>
              <a:ea typeface="Work Sans"/>
              <a:cs typeface="Work Sans"/>
              <a:sym typeface="Work Sans"/>
            </a:endParaRPr>
          </a:p>
          <a:p>
            <a:pPr indent="0" lvl="0" marL="0" rtl="0" algn="l">
              <a:lnSpc>
                <a:spcPct val="115000"/>
              </a:lnSpc>
              <a:spcBef>
                <a:spcPts val="0"/>
              </a:spcBef>
              <a:spcAft>
                <a:spcPts val="0"/>
              </a:spcAft>
              <a:buNone/>
            </a:pPr>
            <a:r>
              <a:rPr b="1" lang="en">
                <a:solidFill>
                  <a:srgbClr val="222222"/>
                </a:solidFill>
                <a:highlight>
                  <a:srgbClr val="FFFFFF"/>
                </a:highlight>
                <a:latin typeface="Work Sans"/>
                <a:ea typeface="Work Sans"/>
                <a:cs typeface="Work Sans"/>
                <a:sym typeface="Work Sans"/>
              </a:rPr>
              <a:t>Online Event Location:</a:t>
            </a:r>
            <a:r>
              <a:rPr lang="en">
                <a:solidFill>
                  <a:srgbClr val="222222"/>
                </a:solidFill>
                <a:highlight>
                  <a:srgbClr val="FFFFFF"/>
                </a:highlight>
                <a:latin typeface="Work Sans"/>
                <a:ea typeface="Work Sans"/>
                <a:cs typeface="Work Sans"/>
                <a:sym typeface="Work Sans"/>
              </a:rPr>
              <a:t>  </a:t>
            </a:r>
            <a:r>
              <a:rPr lang="en">
                <a:solidFill>
                  <a:srgbClr val="1F6DF4"/>
                </a:solidFill>
                <a:highlight>
                  <a:srgbClr val="FFFFFF"/>
                </a:highlight>
                <a:uFill>
                  <a:noFill/>
                </a:uFill>
                <a:latin typeface="Work Sans"/>
                <a:ea typeface="Work Sans"/>
                <a:cs typeface="Work Sans"/>
                <a:sym typeface="Work Sans"/>
                <a:hlinkClick r:id="rId6">
                  <a:extLst>
                    <a:ext uri="{A12FA001-AC4F-418D-AE19-62706E023703}">
                      <ahyp:hlinkClr val="tx"/>
                    </a:ext>
                  </a:extLst>
                </a:hlinkClick>
              </a:rPr>
              <a:t>Learn more here!</a:t>
            </a:r>
            <a:r>
              <a:rPr lang="en">
                <a:solidFill>
                  <a:srgbClr val="222222"/>
                </a:solidFill>
                <a:highlight>
                  <a:srgbClr val="FFFFFF"/>
                </a:highlight>
                <a:latin typeface="Work Sans"/>
                <a:ea typeface="Work Sans"/>
                <a:cs typeface="Work Sans"/>
                <a:sym typeface="Work Sans"/>
              </a:rPr>
              <a:t> </a:t>
            </a:r>
            <a:endParaRPr/>
          </a:p>
        </p:txBody>
      </p:sp>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3" name="Shape 223"/>
        <p:cNvGrpSpPr/>
        <p:nvPr/>
      </p:nvGrpSpPr>
      <p:grpSpPr>
        <a:xfrm>
          <a:off x="0" y="0"/>
          <a:ext cx="0" cy="0"/>
          <a:chOff x="0" y="0"/>
          <a:chExt cx="0" cy="0"/>
        </a:xfrm>
      </p:grpSpPr>
      <p:sp>
        <p:nvSpPr>
          <p:cNvPr id="224" name="Google Shape;224;p36"/>
          <p:cNvSpPr txBox="1"/>
          <p:nvPr>
            <p:ph type="title"/>
          </p:nvPr>
        </p:nvSpPr>
        <p:spPr>
          <a:xfrm>
            <a:off x="1484475" y="1302800"/>
            <a:ext cx="6223500" cy="9315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SzPts val="990"/>
              <a:buNone/>
            </a:pPr>
            <a:r>
              <a:rPr lang="en" sz="3130"/>
              <a:t>Questions?</a:t>
            </a:r>
            <a:endParaRPr sz="3130"/>
          </a:p>
        </p:txBody>
      </p:sp>
      <p:cxnSp>
        <p:nvCxnSpPr>
          <p:cNvPr id="225" name="Google Shape;225;p36"/>
          <p:cNvCxnSpPr/>
          <p:nvPr/>
        </p:nvCxnSpPr>
        <p:spPr>
          <a:xfrm flipH="1" rot="10800000">
            <a:off x="1366625" y="2020850"/>
            <a:ext cx="1449600" cy="8400"/>
          </a:xfrm>
          <a:prstGeom prst="straightConnector1">
            <a:avLst/>
          </a:prstGeom>
          <a:noFill/>
          <a:ln cap="flat" cmpd="sng" w="28575">
            <a:solidFill>
              <a:srgbClr val="B7DD79"/>
            </a:solidFill>
            <a:prstDash val="solid"/>
            <a:round/>
            <a:headEnd len="med" w="med" type="none"/>
            <a:tailEnd len="med" w="med" type="none"/>
          </a:ln>
        </p:spPr>
      </p:cxnSp>
      <p:sp>
        <p:nvSpPr>
          <p:cNvPr id="226" name="Google Shape;226;p36"/>
          <p:cNvSpPr txBox="1"/>
          <p:nvPr/>
        </p:nvSpPr>
        <p:spPr>
          <a:xfrm>
            <a:off x="1366625" y="2234300"/>
            <a:ext cx="5691600" cy="1557900"/>
          </a:xfrm>
          <a:prstGeom prst="rect">
            <a:avLst/>
          </a:prstGeom>
          <a:noFill/>
          <a:ln>
            <a:noFill/>
          </a:ln>
        </p:spPr>
        <p:txBody>
          <a:bodyPr anchorCtr="0" anchor="t" bIns="91425" lIns="91425" spcFirstLastPara="1" rIns="91425" wrap="square" tIns="91425">
            <a:normAutofit/>
          </a:bodyPr>
          <a:lstStyle/>
          <a:p>
            <a:pPr indent="0" lvl="0" marL="0" rtl="0" algn="l">
              <a:lnSpc>
                <a:spcPct val="115000"/>
              </a:lnSpc>
              <a:spcBef>
                <a:spcPts val="0"/>
              </a:spcBef>
              <a:spcAft>
                <a:spcPts val="1200"/>
              </a:spcAft>
              <a:buNone/>
            </a:pPr>
            <a:r>
              <a:rPr lang="en" sz="1300">
                <a:latin typeface="Open Sans"/>
                <a:ea typeface="Open Sans"/>
                <a:cs typeface="Open Sans"/>
                <a:sym typeface="Open Sans"/>
              </a:rPr>
              <a:t>Reach our team via email: support@xyinvestmentsolutions.com</a:t>
            </a:r>
            <a:endParaRPr sz="1300">
              <a:latin typeface="Open Sans"/>
              <a:ea typeface="Open Sans"/>
              <a:cs typeface="Open Sans"/>
              <a:sym typeface="Open Sans"/>
            </a:endParaRPr>
          </a:p>
        </p:txBody>
      </p:sp>
      <p:pic>
        <p:nvPicPr>
          <p:cNvPr id="227" name="Google Shape;227;p36"/>
          <p:cNvPicPr preferRelativeResize="0"/>
          <p:nvPr/>
        </p:nvPicPr>
        <p:blipFill>
          <a:blip r:embed="rId3">
            <a:alphaModFix/>
          </a:blip>
          <a:stretch>
            <a:fillRect/>
          </a:stretch>
        </p:blipFill>
        <p:spPr>
          <a:xfrm>
            <a:off x="4750550" y="1651325"/>
            <a:ext cx="4393450" cy="4393450"/>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9" name="Shape 99"/>
        <p:cNvGrpSpPr/>
        <p:nvPr/>
      </p:nvGrpSpPr>
      <p:grpSpPr>
        <a:xfrm>
          <a:off x="0" y="0"/>
          <a:ext cx="0" cy="0"/>
          <a:chOff x="0" y="0"/>
          <a:chExt cx="0" cy="0"/>
        </a:xfrm>
      </p:grpSpPr>
      <p:sp>
        <p:nvSpPr>
          <p:cNvPr id="100" name="Google Shape;100;p19"/>
          <p:cNvSpPr txBox="1"/>
          <p:nvPr>
            <p:ph type="title"/>
          </p:nvPr>
        </p:nvSpPr>
        <p:spPr>
          <a:xfrm>
            <a:off x="553150" y="649400"/>
            <a:ext cx="7919400" cy="9699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Clr>
                <a:schemeClr val="dk1"/>
              </a:buClr>
              <a:buSzPts val="1100"/>
              <a:buFont typeface="Arial"/>
              <a:buNone/>
            </a:pPr>
            <a:r>
              <a:rPr lang="en" sz="4000"/>
              <a:t>Presenters</a:t>
            </a:r>
            <a:endParaRPr sz="4000"/>
          </a:p>
        </p:txBody>
      </p:sp>
      <p:pic>
        <p:nvPicPr>
          <p:cNvPr id="101" name="Google Shape;101;p19" title="Screenshot 2025-03-11 at 5.27.01 PM.png"/>
          <p:cNvPicPr preferRelativeResize="0"/>
          <p:nvPr/>
        </p:nvPicPr>
        <p:blipFill rotWithShape="1">
          <a:blip r:embed="rId3">
            <a:alphaModFix/>
          </a:blip>
          <a:srcRect b="602" l="0" r="0" t="602"/>
          <a:stretch/>
        </p:blipFill>
        <p:spPr>
          <a:xfrm>
            <a:off x="840000" y="1409300"/>
            <a:ext cx="1229301" cy="1229301"/>
          </a:xfrm>
          <a:prstGeom prst="rect">
            <a:avLst/>
          </a:prstGeom>
          <a:noFill/>
          <a:ln>
            <a:noFill/>
          </a:ln>
        </p:spPr>
      </p:pic>
      <p:sp>
        <p:nvSpPr>
          <p:cNvPr id="102" name="Google Shape;102;p19"/>
          <p:cNvSpPr txBox="1"/>
          <p:nvPr/>
        </p:nvSpPr>
        <p:spPr>
          <a:xfrm>
            <a:off x="700200" y="2638600"/>
            <a:ext cx="3280200" cy="5991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1800">
                <a:solidFill>
                  <a:schemeClr val="dk2"/>
                </a:solidFill>
              </a:rPr>
              <a:t>Andrew Almeida, CFA, CFP</a:t>
            </a:r>
            <a:endParaRPr sz="1800">
              <a:solidFill>
                <a:schemeClr val="dk2"/>
              </a:solidFill>
            </a:endParaRPr>
          </a:p>
          <a:p>
            <a:pPr indent="0" lvl="0" marL="0" rtl="0" algn="l">
              <a:spcBef>
                <a:spcPts val="0"/>
              </a:spcBef>
              <a:spcAft>
                <a:spcPts val="0"/>
              </a:spcAft>
              <a:buNone/>
            </a:pPr>
            <a:r>
              <a:rPr lang="en" sz="1200">
                <a:solidFill>
                  <a:schemeClr val="dk2"/>
                </a:solidFill>
              </a:rPr>
              <a:t>Director of Investment Services</a:t>
            </a:r>
            <a:endParaRPr sz="1200">
              <a:solidFill>
                <a:schemeClr val="dk2"/>
              </a:solidFill>
            </a:endParaRPr>
          </a:p>
        </p:txBody>
      </p:sp>
      <p:pic>
        <p:nvPicPr>
          <p:cNvPr id="103" name="Google Shape;103;p19" title="Screenshot 2025-03-11 at 10.13.44 AM.png"/>
          <p:cNvPicPr preferRelativeResize="0"/>
          <p:nvPr/>
        </p:nvPicPr>
        <p:blipFill rotWithShape="1">
          <a:blip r:embed="rId4">
            <a:alphaModFix/>
          </a:blip>
          <a:srcRect b="602" l="0" r="0" t="602"/>
          <a:stretch/>
        </p:blipFill>
        <p:spPr>
          <a:xfrm>
            <a:off x="4659250" y="1387775"/>
            <a:ext cx="1272338" cy="1272338"/>
          </a:xfrm>
          <a:prstGeom prst="rect">
            <a:avLst/>
          </a:prstGeom>
          <a:noFill/>
          <a:ln>
            <a:noFill/>
          </a:ln>
        </p:spPr>
      </p:pic>
      <p:sp>
        <p:nvSpPr>
          <p:cNvPr id="104" name="Google Shape;104;p19"/>
          <p:cNvSpPr txBox="1"/>
          <p:nvPr/>
        </p:nvSpPr>
        <p:spPr>
          <a:xfrm>
            <a:off x="4559300" y="2638600"/>
            <a:ext cx="2521200" cy="5991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1800">
                <a:solidFill>
                  <a:schemeClr val="dk2"/>
                </a:solidFill>
              </a:rPr>
              <a:t>Loyanne Wands, MBA</a:t>
            </a:r>
            <a:endParaRPr sz="1800">
              <a:solidFill>
                <a:schemeClr val="dk2"/>
              </a:solidFill>
            </a:endParaRPr>
          </a:p>
          <a:p>
            <a:pPr indent="0" lvl="0" marL="0" rtl="0" algn="l">
              <a:spcBef>
                <a:spcPts val="0"/>
              </a:spcBef>
              <a:spcAft>
                <a:spcPts val="0"/>
              </a:spcAft>
              <a:buClr>
                <a:schemeClr val="dk1"/>
              </a:buClr>
              <a:buSzPts val="1100"/>
              <a:buFont typeface="Arial"/>
              <a:buNone/>
            </a:pPr>
            <a:r>
              <a:rPr lang="en" sz="1200">
                <a:solidFill>
                  <a:schemeClr val="dk2"/>
                </a:solidFill>
              </a:rPr>
              <a:t>Client Service Manager</a:t>
            </a:r>
            <a:endParaRPr sz="1200">
              <a:solidFill>
                <a:schemeClr val="dk2"/>
              </a:solidFill>
            </a:endParaRPr>
          </a:p>
          <a:p>
            <a:pPr indent="0" lvl="0" marL="0" rtl="0" algn="l">
              <a:spcBef>
                <a:spcPts val="0"/>
              </a:spcBef>
              <a:spcAft>
                <a:spcPts val="0"/>
              </a:spcAft>
              <a:buNone/>
            </a:pPr>
            <a:r>
              <a:t/>
            </a:r>
            <a:endParaRPr sz="1800">
              <a:solidFill>
                <a:schemeClr val="dk2"/>
              </a:solidFill>
            </a:endParaRPr>
          </a:p>
        </p:txBody>
      </p:sp>
      <p:sp>
        <p:nvSpPr>
          <p:cNvPr id="105" name="Google Shape;105;p19"/>
          <p:cNvSpPr txBox="1"/>
          <p:nvPr/>
        </p:nvSpPr>
        <p:spPr>
          <a:xfrm>
            <a:off x="741050" y="3301825"/>
            <a:ext cx="3008400" cy="5991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sz="1800">
                <a:solidFill>
                  <a:srgbClr val="2850BE"/>
                </a:solidFill>
              </a:rPr>
              <a:t>Market Updates</a:t>
            </a:r>
            <a:endParaRPr b="1" sz="1800">
              <a:solidFill>
                <a:srgbClr val="2850BE"/>
              </a:solidFill>
            </a:endParaRPr>
          </a:p>
        </p:txBody>
      </p:sp>
      <p:sp>
        <p:nvSpPr>
          <p:cNvPr id="106" name="Google Shape;106;p19"/>
          <p:cNvSpPr txBox="1"/>
          <p:nvPr/>
        </p:nvSpPr>
        <p:spPr>
          <a:xfrm>
            <a:off x="4559300" y="3301825"/>
            <a:ext cx="3008400" cy="5991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sz="1800">
                <a:solidFill>
                  <a:srgbClr val="2850BE"/>
                </a:solidFill>
              </a:rPr>
              <a:t>Operations</a:t>
            </a:r>
            <a:r>
              <a:rPr b="1" lang="en" sz="1800">
                <a:solidFill>
                  <a:srgbClr val="2850BE"/>
                </a:solidFill>
              </a:rPr>
              <a:t> Updates</a:t>
            </a:r>
            <a:endParaRPr b="1" sz="1800">
              <a:solidFill>
                <a:srgbClr val="2850BE"/>
              </a:solidFill>
            </a:endParaRPr>
          </a:p>
        </p:txBody>
      </p:sp>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1" name="Shape 231"/>
        <p:cNvGrpSpPr/>
        <p:nvPr/>
      </p:nvGrpSpPr>
      <p:grpSpPr>
        <a:xfrm>
          <a:off x="0" y="0"/>
          <a:ext cx="0" cy="0"/>
          <a:chOff x="0" y="0"/>
          <a:chExt cx="0" cy="0"/>
        </a:xfrm>
      </p:grpSpPr>
      <p:sp>
        <p:nvSpPr>
          <p:cNvPr id="232" name="Google Shape;232;p37"/>
          <p:cNvSpPr txBox="1"/>
          <p:nvPr>
            <p:ph type="title"/>
          </p:nvPr>
        </p:nvSpPr>
        <p:spPr>
          <a:xfrm>
            <a:off x="553150" y="265775"/>
            <a:ext cx="6874800" cy="15591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
              <a:t>Disclosures</a:t>
            </a:r>
            <a:endParaRPr/>
          </a:p>
        </p:txBody>
      </p:sp>
      <p:cxnSp>
        <p:nvCxnSpPr>
          <p:cNvPr id="233" name="Google Shape;233;p37"/>
          <p:cNvCxnSpPr/>
          <p:nvPr/>
        </p:nvCxnSpPr>
        <p:spPr>
          <a:xfrm flipH="1" rot="10800000">
            <a:off x="646050" y="1606700"/>
            <a:ext cx="1449600" cy="8400"/>
          </a:xfrm>
          <a:prstGeom prst="straightConnector1">
            <a:avLst/>
          </a:prstGeom>
          <a:noFill/>
          <a:ln cap="flat" cmpd="sng" w="28575">
            <a:solidFill>
              <a:srgbClr val="B7DD79"/>
            </a:solidFill>
            <a:prstDash val="solid"/>
            <a:round/>
            <a:headEnd len="med" w="med" type="none"/>
            <a:tailEnd len="med" w="med" type="none"/>
          </a:ln>
        </p:spPr>
      </p:cxnSp>
      <p:sp>
        <p:nvSpPr>
          <p:cNvPr id="234" name="Google Shape;234;p37"/>
          <p:cNvSpPr txBox="1"/>
          <p:nvPr/>
        </p:nvSpPr>
        <p:spPr>
          <a:xfrm>
            <a:off x="616800" y="1752975"/>
            <a:ext cx="7983300" cy="2656200"/>
          </a:xfrm>
          <a:prstGeom prst="rect">
            <a:avLst/>
          </a:prstGeom>
          <a:noFill/>
          <a:ln>
            <a:noFill/>
          </a:ln>
        </p:spPr>
        <p:txBody>
          <a:bodyPr anchorCtr="0" anchor="t" bIns="91425" lIns="91425" spcFirstLastPara="1" rIns="91425" wrap="square" tIns="91425">
            <a:noAutofit/>
          </a:bodyPr>
          <a:lstStyle/>
          <a:p>
            <a:pPr indent="0" lvl="0" marL="0" rtl="0" algn="l">
              <a:lnSpc>
                <a:spcPct val="150000"/>
              </a:lnSpc>
              <a:spcBef>
                <a:spcPts val="0"/>
              </a:spcBef>
              <a:spcAft>
                <a:spcPts val="0"/>
              </a:spcAft>
              <a:buClr>
                <a:schemeClr val="dk1"/>
              </a:buClr>
              <a:buSzPts val="1100"/>
              <a:buFont typeface="Arial"/>
              <a:buNone/>
            </a:pPr>
            <a:r>
              <a:rPr lang="en" sz="900">
                <a:solidFill>
                  <a:schemeClr val="dk1"/>
                </a:solidFill>
                <a:latin typeface="Open Sans"/>
                <a:ea typeface="Open Sans"/>
                <a:cs typeface="Open Sans"/>
                <a:sym typeface="Open Sans"/>
              </a:rPr>
              <a:t>This information is not intended to be used as the primary basis for investment decisions, nor should it be construed as advice designed to meet the particular needs of an individual investor. Investing in mutual funds, ETFs, and other equity and debt securities involves risk, including loss of principal. An investor should consider a portfolio’s investment objectives, risks, and expenses carefully before investing. Please read any applicable funds’ prospectus carefully before investing. Investors cannot invest directly in an index. Indexes are unmanaged and reflect reinvested dividends and/or distributions, but do not reflect sales charges, commissions, expenses or taxes.</a:t>
            </a:r>
            <a:endParaRPr sz="900">
              <a:solidFill>
                <a:schemeClr val="dk1"/>
              </a:solidFill>
              <a:latin typeface="Open Sans"/>
              <a:ea typeface="Open Sans"/>
              <a:cs typeface="Open Sans"/>
              <a:sym typeface="Open Sans"/>
            </a:endParaRPr>
          </a:p>
          <a:p>
            <a:pPr indent="0" lvl="0" marL="0" rtl="0" algn="l">
              <a:lnSpc>
                <a:spcPct val="150000"/>
              </a:lnSpc>
              <a:spcBef>
                <a:spcPts val="0"/>
              </a:spcBef>
              <a:spcAft>
                <a:spcPts val="0"/>
              </a:spcAft>
              <a:buClr>
                <a:schemeClr val="dk1"/>
              </a:buClr>
              <a:buSzPts val="1100"/>
              <a:buFont typeface="Arial"/>
              <a:buNone/>
            </a:pPr>
            <a:r>
              <a:rPr lang="en" sz="900">
                <a:solidFill>
                  <a:schemeClr val="dk1"/>
                </a:solidFill>
                <a:latin typeface="Open Sans"/>
                <a:ea typeface="Open Sans"/>
                <a:cs typeface="Open Sans"/>
                <a:sym typeface="Open Sans"/>
              </a:rPr>
              <a:t>XYPN Invest constructs and manages investment models (“Model Portfolios”) through a technology solution. The Model Portfolios can be used by investment adviser representatives (“IARs”) of XYPN Invest, an SEC registered investment adviser (“RIA”), as well as IARs of other unaffiliated RIAs (“iIARs”). iIARs are members of XYPN, but not affiliated with the XYPN Invest RIA. XYPN Invest manages its Model Portfolios on a discretionary basis primarily by allocating assets among various mutual funds and exchange-traded funds (“ETFs”). XYPN Invest may allocate to individual securities in certain circumstances. IARs and iIARs are ultimately responsible for choosing the appropriate Model and overall allocations for their Clients.</a:t>
            </a:r>
            <a:endParaRPr sz="900">
              <a:solidFill>
                <a:schemeClr val="dk1"/>
              </a:solidFill>
              <a:latin typeface="Open Sans"/>
              <a:ea typeface="Open Sans"/>
              <a:cs typeface="Open Sans"/>
              <a:sym typeface="Open Sans"/>
            </a:endParaRPr>
          </a:p>
          <a:p>
            <a:pPr indent="0" lvl="0" marL="0" rtl="0" algn="l">
              <a:lnSpc>
                <a:spcPct val="150000"/>
              </a:lnSpc>
              <a:spcBef>
                <a:spcPts val="0"/>
              </a:spcBef>
              <a:spcAft>
                <a:spcPts val="0"/>
              </a:spcAft>
              <a:buClr>
                <a:schemeClr val="dk1"/>
              </a:buClr>
              <a:buSzPts val="1100"/>
              <a:buFont typeface="Arial"/>
              <a:buNone/>
            </a:pPr>
            <a:r>
              <a:t/>
            </a:r>
            <a:endParaRPr sz="900">
              <a:solidFill>
                <a:schemeClr val="dk1"/>
              </a:solidFill>
              <a:latin typeface="Open Sans"/>
              <a:ea typeface="Open Sans"/>
              <a:cs typeface="Open Sans"/>
              <a:sym typeface="Open Sans"/>
            </a:endParaRPr>
          </a:p>
          <a:p>
            <a:pPr indent="0" lvl="0" marL="0" rtl="0" algn="l">
              <a:spcBef>
                <a:spcPts val="0"/>
              </a:spcBef>
              <a:spcAft>
                <a:spcPts val="0"/>
              </a:spcAft>
              <a:buNone/>
            </a:pPr>
            <a:r>
              <a:t/>
            </a:r>
            <a:endParaRPr>
              <a:solidFill>
                <a:schemeClr val="dk1"/>
              </a:solidFill>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0" name="Shape 110"/>
        <p:cNvGrpSpPr/>
        <p:nvPr/>
      </p:nvGrpSpPr>
      <p:grpSpPr>
        <a:xfrm>
          <a:off x="0" y="0"/>
          <a:ext cx="0" cy="0"/>
          <a:chOff x="0" y="0"/>
          <a:chExt cx="0" cy="0"/>
        </a:xfrm>
      </p:grpSpPr>
      <p:sp>
        <p:nvSpPr>
          <p:cNvPr id="111" name="Google Shape;111;p20"/>
          <p:cNvSpPr txBox="1"/>
          <p:nvPr>
            <p:ph type="title"/>
          </p:nvPr>
        </p:nvSpPr>
        <p:spPr>
          <a:xfrm>
            <a:off x="1368500" y="982150"/>
            <a:ext cx="6479400" cy="9843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 sz="2800"/>
              <a:t>Market Update with Andrew</a:t>
            </a:r>
            <a:endParaRPr sz="2800"/>
          </a:p>
        </p:txBody>
      </p:sp>
      <p:pic>
        <p:nvPicPr>
          <p:cNvPr id="112" name="Google Shape;112;p20"/>
          <p:cNvPicPr preferRelativeResize="0"/>
          <p:nvPr/>
        </p:nvPicPr>
        <p:blipFill>
          <a:blip r:embed="rId3">
            <a:alphaModFix/>
          </a:blip>
          <a:stretch>
            <a:fillRect/>
          </a:stretch>
        </p:blipFill>
        <p:spPr>
          <a:xfrm>
            <a:off x="4750550" y="1678800"/>
            <a:ext cx="4393450" cy="4393450"/>
          </a:xfrm>
          <a:prstGeom prst="rect">
            <a:avLst/>
          </a:prstGeom>
          <a:noFill/>
          <a:ln>
            <a:noFill/>
          </a:ln>
        </p:spPr>
      </p:pic>
      <p:sp>
        <p:nvSpPr>
          <p:cNvPr id="113" name="Google Shape;113;p20"/>
          <p:cNvSpPr txBox="1"/>
          <p:nvPr/>
        </p:nvSpPr>
        <p:spPr>
          <a:xfrm>
            <a:off x="1567000" y="2176000"/>
            <a:ext cx="5530200" cy="18237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t/>
            </a:r>
            <a:endParaRPr sz="1800">
              <a:solidFill>
                <a:schemeClr val="dk2"/>
              </a:solidFill>
            </a:endParaRPr>
          </a:p>
        </p:txBody>
      </p:sp>
      <p:sp>
        <p:nvSpPr>
          <p:cNvPr id="114" name="Google Shape;114;p20"/>
          <p:cNvSpPr txBox="1"/>
          <p:nvPr/>
        </p:nvSpPr>
        <p:spPr>
          <a:xfrm>
            <a:off x="1499850" y="1806775"/>
            <a:ext cx="5463000" cy="19581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a:solidFill>
                  <a:schemeClr val="dk2"/>
                </a:solidFill>
              </a:rPr>
              <a:t>Index Performance</a:t>
            </a:r>
            <a:endParaRPr>
              <a:solidFill>
                <a:schemeClr val="dk2"/>
              </a:solidFill>
            </a:endParaRPr>
          </a:p>
          <a:p>
            <a:pPr indent="0" lvl="0" marL="0" rtl="0" algn="l">
              <a:spcBef>
                <a:spcPts val="0"/>
              </a:spcBef>
              <a:spcAft>
                <a:spcPts val="0"/>
              </a:spcAft>
              <a:buNone/>
            </a:pPr>
            <a:r>
              <a:t/>
            </a:r>
            <a:endParaRPr>
              <a:solidFill>
                <a:schemeClr val="dk2"/>
              </a:solidFill>
            </a:endParaRPr>
          </a:p>
          <a:p>
            <a:pPr indent="0" lvl="0" marL="0" rtl="0" algn="l">
              <a:spcBef>
                <a:spcPts val="0"/>
              </a:spcBef>
              <a:spcAft>
                <a:spcPts val="0"/>
              </a:spcAft>
              <a:buNone/>
            </a:pPr>
            <a:r>
              <a:rPr lang="en">
                <a:solidFill>
                  <a:schemeClr val="dk2"/>
                </a:solidFill>
              </a:rPr>
              <a:t>Update on Market consensus</a:t>
            </a:r>
            <a:endParaRPr>
              <a:solidFill>
                <a:schemeClr val="dk2"/>
              </a:solidFill>
            </a:endParaRPr>
          </a:p>
          <a:p>
            <a:pPr indent="0" lvl="0" marL="0" rtl="0" algn="l">
              <a:spcBef>
                <a:spcPts val="0"/>
              </a:spcBef>
              <a:spcAft>
                <a:spcPts val="0"/>
              </a:spcAft>
              <a:buNone/>
            </a:pPr>
            <a:r>
              <a:rPr lang="en">
                <a:solidFill>
                  <a:schemeClr val="dk2"/>
                </a:solidFill>
              </a:rPr>
              <a:t>	Currency</a:t>
            </a:r>
            <a:endParaRPr>
              <a:solidFill>
                <a:schemeClr val="dk2"/>
              </a:solidFill>
            </a:endParaRPr>
          </a:p>
          <a:p>
            <a:pPr indent="0" lvl="0" marL="0" rtl="0" algn="l">
              <a:spcBef>
                <a:spcPts val="0"/>
              </a:spcBef>
              <a:spcAft>
                <a:spcPts val="0"/>
              </a:spcAft>
              <a:buNone/>
            </a:pPr>
            <a:r>
              <a:rPr lang="en">
                <a:solidFill>
                  <a:schemeClr val="dk2"/>
                </a:solidFill>
              </a:rPr>
              <a:t>	Equity</a:t>
            </a:r>
            <a:endParaRPr>
              <a:solidFill>
                <a:schemeClr val="dk2"/>
              </a:solidFill>
            </a:endParaRPr>
          </a:p>
          <a:p>
            <a:pPr indent="0" lvl="0" marL="0" rtl="0" algn="l">
              <a:spcBef>
                <a:spcPts val="0"/>
              </a:spcBef>
              <a:spcAft>
                <a:spcPts val="0"/>
              </a:spcAft>
              <a:buNone/>
            </a:pPr>
            <a:r>
              <a:rPr lang="en">
                <a:solidFill>
                  <a:schemeClr val="dk2"/>
                </a:solidFill>
              </a:rPr>
              <a:t>	Fixed Income</a:t>
            </a:r>
            <a:endParaRPr>
              <a:solidFill>
                <a:schemeClr val="dk2"/>
              </a:solidFill>
            </a:endParaRPr>
          </a:p>
          <a:p>
            <a:pPr indent="0" lvl="0" marL="0" rtl="0" algn="l">
              <a:spcBef>
                <a:spcPts val="0"/>
              </a:spcBef>
              <a:spcAft>
                <a:spcPts val="0"/>
              </a:spcAft>
              <a:buNone/>
            </a:pPr>
            <a:r>
              <a:t/>
            </a:r>
            <a:endParaRPr>
              <a:solidFill>
                <a:schemeClr val="dk2"/>
              </a:solidFill>
            </a:endParaRPr>
          </a:p>
          <a:p>
            <a:pPr indent="0" lvl="0" marL="0" rtl="0" algn="l">
              <a:spcBef>
                <a:spcPts val="0"/>
              </a:spcBef>
              <a:spcAft>
                <a:spcPts val="0"/>
              </a:spcAft>
              <a:buNone/>
            </a:pPr>
            <a:r>
              <a:t/>
            </a:r>
            <a:endParaRPr>
              <a:solidFill>
                <a:schemeClr val="dk2"/>
              </a:solidFill>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8" name="Shape 118"/>
        <p:cNvGrpSpPr/>
        <p:nvPr/>
      </p:nvGrpSpPr>
      <p:grpSpPr>
        <a:xfrm>
          <a:off x="0" y="0"/>
          <a:ext cx="0" cy="0"/>
          <a:chOff x="0" y="0"/>
          <a:chExt cx="0" cy="0"/>
        </a:xfrm>
      </p:grpSpPr>
      <p:sp>
        <p:nvSpPr>
          <p:cNvPr id="119" name="Google Shape;119;p21"/>
          <p:cNvSpPr txBox="1"/>
          <p:nvPr>
            <p:ph type="title"/>
          </p:nvPr>
        </p:nvSpPr>
        <p:spPr>
          <a:xfrm>
            <a:off x="1420500" y="1001075"/>
            <a:ext cx="6223500" cy="11829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
              <a:t>Index</a:t>
            </a:r>
            <a:r>
              <a:rPr lang="en"/>
              <a:t> Performance</a:t>
            </a:r>
            <a:endParaRPr/>
          </a:p>
        </p:txBody>
      </p:sp>
      <p:pic>
        <p:nvPicPr>
          <p:cNvPr id="120" name="Google Shape;120;p21"/>
          <p:cNvPicPr preferRelativeResize="0"/>
          <p:nvPr/>
        </p:nvPicPr>
        <p:blipFill>
          <a:blip r:embed="rId3">
            <a:alphaModFix/>
          </a:blip>
          <a:stretch>
            <a:fillRect/>
          </a:stretch>
        </p:blipFill>
        <p:spPr>
          <a:xfrm>
            <a:off x="1591225" y="1719375"/>
            <a:ext cx="5961551" cy="2201200"/>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4" name="Shape 124"/>
        <p:cNvGrpSpPr/>
        <p:nvPr/>
      </p:nvGrpSpPr>
      <p:grpSpPr>
        <a:xfrm>
          <a:off x="0" y="0"/>
          <a:ext cx="0" cy="0"/>
          <a:chOff x="0" y="0"/>
          <a:chExt cx="0" cy="0"/>
        </a:xfrm>
      </p:grpSpPr>
      <p:sp>
        <p:nvSpPr>
          <p:cNvPr id="125" name="Google Shape;125;p22"/>
          <p:cNvSpPr txBox="1"/>
          <p:nvPr>
            <p:ph type="title"/>
          </p:nvPr>
        </p:nvSpPr>
        <p:spPr>
          <a:xfrm>
            <a:off x="1484475" y="1051500"/>
            <a:ext cx="6223500" cy="6963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 sz="2600"/>
              <a:t>Equity Market Price and Earnings</a:t>
            </a:r>
            <a:endParaRPr sz="2200"/>
          </a:p>
        </p:txBody>
      </p:sp>
      <p:pic>
        <p:nvPicPr>
          <p:cNvPr id="126" name="Google Shape;126;p22"/>
          <p:cNvPicPr preferRelativeResize="0"/>
          <p:nvPr/>
        </p:nvPicPr>
        <p:blipFill>
          <a:blip r:embed="rId3">
            <a:alphaModFix/>
          </a:blip>
          <a:stretch>
            <a:fillRect/>
          </a:stretch>
        </p:blipFill>
        <p:spPr>
          <a:xfrm>
            <a:off x="3563025" y="1697375"/>
            <a:ext cx="4144950" cy="2338300"/>
          </a:xfrm>
          <a:prstGeom prst="rect">
            <a:avLst/>
          </a:prstGeom>
          <a:noFill/>
          <a:ln>
            <a:noFill/>
          </a:ln>
        </p:spPr>
      </p:pic>
      <p:sp>
        <p:nvSpPr>
          <p:cNvPr id="127" name="Google Shape;127;p22"/>
          <p:cNvSpPr txBox="1"/>
          <p:nvPr/>
        </p:nvSpPr>
        <p:spPr>
          <a:xfrm>
            <a:off x="1575400" y="1747375"/>
            <a:ext cx="1899300" cy="22884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1200">
                <a:solidFill>
                  <a:schemeClr val="dk2"/>
                </a:solidFill>
              </a:rPr>
              <a:t>Equity price performance is highly </a:t>
            </a:r>
            <a:r>
              <a:rPr lang="en" sz="1200">
                <a:solidFill>
                  <a:schemeClr val="dk2"/>
                </a:solidFill>
              </a:rPr>
              <a:t>correlated</a:t>
            </a:r>
            <a:r>
              <a:rPr lang="en" sz="1200">
                <a:solidFill>
                  <a:schemeClr val="dk2"/>
                </a:solidFill>
              </a:rPr>
              <a:t> to earnings growth</a:t>
            </a:r>
            <a:endParaRPr sz="1200">
              <a:solidFill>
                <a:schemeClr val="dk2"/>
              </a:solidFill>
            </a:endParaRPr>
          </a:p>
          <a:p>
            <a:pPr indent="0" lvl="0" marL="0" rtl="0" algn="l">
              <a:spcBef>
                <a:spcPts val="0"/>
              </a:spcBef>
              <a:spcAft>
                <a:spcPts val="0"/>
              </a:spcAft>
              <a:buNone/>
            </a:pPr>
            <a:r>
              <a:t/>
            </a:r>
            <a:endParaRPr sz="1200">
              <a:solidFill>
                <a:schemeClr val="dk2"/>
              </a:solidFill>
            </a:endParaRPr>
          </a:p>
          <a:p>
            <a:pPr indent="0" lvl="0" marL="0" rtl="0" algn="l">
              <a:spcBef>
                <a:spcPts val="0"/>
              </a:spcBef>
              <a:spcAft>
                <a:spcPts val="0"/>
              </a:spcAft>
              <a:buNone/>
            </a:pPr>
            <a:r>
              <a:rPr lang="en" sz="1200">
                <a:solidFill>
                  <a:schemeClr val="dk2"/>
                </a:solidFill>
              </a:rPr>
              <a:t>Periods where price outpaces earnings results in PE expansion</a:t>
            </a:r>
            <a:endParaRPr sz="1200">
              <a:solidFill>
                <a:schemeClr val="dk2"/>
              </a:solidFill>
            </a:endParaRPr>
          </a:p>
          <a:p>
            <a:pPr indent="0" lvl="0" marL="0" rtl="0" algn="l">
              <a:spcBef>
                <a:spcPts val="0"/>
              </a:spcBef>
              <a:spcAft>
                <a:spcPts val="0"/>
              </a:spcAft>
              <a:buNone/>
            </a:pPr>
            <a:r>
              <a:t/>
            </a:r>
            <a:endParaRPr sz="1200">
              <a:solidFill>
                <a:schemeClr val="dk2"/>
              </a:solidFill>
            </a:endParaRPr>
          </a:p>
          <a:p>
            <a:pPr indent="0" lvl="0" marL="0" rtl="0" algn="l">
              <a:spcBef>
                <a:spcPts val="0"/>
              </a:spcBef>
              <a:spcAft>
                <a:spcPts val="0"/>
              </a:spcAft>
              <a:buNone/>
            </a:pPr>
            <a:r>
              <a:t/>
            </a:r>
            <a:endParaRPr sz="1200">
              <a:solidFill>
                <a:schemeClr val="dk2"/>
              </a:solidFill>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1" name="Shape 131"/>
        <p:cNvGrpSpPr/>
        <p:nvPr/>
      </p:nvGrpSpPr>
      <p:grpSpPr>
        <a:xfrm>
          <a:off x="0" y="0"/>
          <a:ext cx="0" cy="0"/>
          <a:chOff x="0" y="0"/>
          <a:chExt cx="0" cy="0"/>
        </a:xfrm>
      </p:grpSpPr>
      <p:sp>
        <p:nvSpPr>
          <p:cNvPr id="132" name="Google Shape;132;p23"/>
          <p:cNvSpPr txBox="1"/>
          <p:nvPr>
            <p:ph type="title"/>
          </p:nvPr>
        </p:nvSpPr>
        <p:spPr>
          <a:xfrm>
            <a:off x="1484475" y="1051500"/>
            <a:ext cx="6223500" cy="11829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Estimates are being lowered</a:t>
            </a:r>
            <a:endParaRPr/>
          </a:p>
        </p:txBody>
      </p:sp>
      <p:pic>
        <p:nvPicPr>
          <p:cNvPr id="133" name="Google Shape;133;p23"/>
          <p:cNvPicPr preferRelativeResize="0"/>
          <p:nvPr/>
        </p:nvPicPr>
        <p:blipFill>
          <a:blip r:embed="rId3">
            <a:alphaModFix/>
          </a:blip>
          <a:stretch>
            <a:fillRect/>
          </a:stretch>
        </p:blipFill>
        <p:spPr>
          <a:xfrm>
            <a:off x="3446174" y="1714450"/>
            <a:ext cx="4149101" cy="2388749"/>
          </a:xfrm>
          <a:prstGeom prst="rect">
            <a:avLst/>
          </a:prstGeom>
          <a:noFill/>
          <a:ln>
            <a:noFill/>
          </a:ln>
        </p:spPr>
      </p:pic>
      <p:sp>
        <p:nvSpPr>
          <p:cNvPr id="134" name="Google Shape;134;p23"/>
          <p:cNvSpPr txBox="1"/>
          <p:nvPr/>
        </p:nvSpPr>
        <p:spPr>
          <a:xfrm>
            <a:off x="1609025" y="1772575"/>
            <a:ext cx="1739700" cy="22860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1200">
                <a:solidFill>
                  <a:schemeClr val="dk2"/>
                </a:solidFill>
              </a:rPr>
              <a:t>Q2 Expectation 9.2%</a:t>
            </a:r>
            <a:endParaRPr sz="1200">
              <a:solidFill>
                <a:schemeClr val="dk2"/>
              </a:solidFill>
            </a:endParaRPr>
          </a:p>
          <a:p>
            <a:pPr indent="0" lvl="0" marL="0" rtl="0" algn="l">
              <a:spcBef>
                <a:spcPts val="0"/>
              </a:spcBef>
              <a:spcAft>
                <a:spcPts val="0"/>
              </a:spcAft>
              <a:buNone/>
            </a:pPr>
            <a:r>
              <a:rPr lang="en" sz="1200">
                <a:solidFill>
                  <a:schemeClr val="dk2"/>
                </a:solidFill>
              </a:rPr>
              <a:t>Q2 Actual 5%</a:t>
            </a:r>
            <a:endParaRPr sz="1200">
              <a:solidFill>
                <a:schemeClr val="dk2"/>
              </a:solidFill>
            </a:endParaRPr>
          </a:p>
          <a:p>
            <a:pPr indent="0" lvl="0" marL="0" rtl="0" algn="l">
              <a:spcBef>
                <a:spcPts val="0"/>
              </a:spcBef>
              <a:spcAft>
                <a:spcPts val="0"/>
              </a:spcAft>
              <a:buNone/>
            </a:pPr>
            <a:r>
              <a:t/>
            </a:r>
            <a:endParaRPr sz="1200">
              <a:solidFill>
                <a:schemeClr val="dk2"/>
              </a:solidFill>
            </a:endParaRPr>
          </a:p>
          <a:p>
            <a:pPr indent="0" lvl="0" marL="0" rtl="0" algn="l">
              <a:spcBef>
                <a:spcPts val="0"/>
              </a:spcBef>
              <a:spcAft>
                <a:spcPts val="0"/>
              </a:spcAft>
              <a:buNone/>
            </a:pPr>
            <a:r>
              <a:rPr lang="en" sz="1200">
                <a:solidFill>
                  <a:schemeClr val="dk2"/>
                </a:solidFill>
              </a:rPr>
              <a:t>While earnings are positive, they are not meeting growth </a:t>
            </a:r>
            <a:r>
              <a:rPr lang="en" sz="1200">
                <a:solidFill>
                  <a:schemeClr val="dk2"/>
                </a:solidFill>
              </a:rPr>
              <a:t>expectations</a:t>
            </a:r>
            <a:r>
              <a:rPr lang="en" sz="1200">
                <a:solidFill>
                  <a:schemeClr val="dk2"/>
                </a:solidFill>
              </a:rPr>
              <a:t>. </a:t>
            </a:r>
            <a:endParaRPr sz="1200">
              <a:solidFill>
                <a:schemeClr val="dk2"/>
              </a:solidFill>
            </a:endParaRPr>
          </a:p>
          <a:p>
            <a:pPr indent="0" lvl="0" marL="0" rtl="0" algn="l">
              <a:spcBef>
                <a:spcPts val="0"/>
              </a:spcBef>
              <a:spcAft>
                <a:spcPts val="0"/>
              </a:spcAft>
              <a:buNone/>
            </a:pPr>
            <a:r>
              <a:t/>
            </a:r>
            <a:endParaRPr sz="1200">
              <a:solidFill>
                <a:schemeClr val="dk2"/>
              </a:solidFill>
            </a:endParaRPr>
          </a:p>
          <a:p>
            <a:pPr indent="0" lvl="0" marL="0" rtl="0" algn="l">
              <a:spcBef>
                <a:spcPts val="0"/>
              </a:spcBef>
              <a:spcAft>
                <a:spcPts val="0"/>
              </a:spcAft>
              <a:buNone/>
            </a:pPr>
            <a:r>
              <a:rPr lang="en" sz="1200">
                <a:solidFill>
                  <a:schemeClr val="dk2"/>
                </a:solidFill>
              </a:rPr>
              <a:t>Analyst recognizing record amount of downward estimates</a:t>
            </a:r>
            <a:endParaRPr sz="1200">
              <a:solidFill>
                <a:schemeClr val="dk2"/>
              </a:solidFill>
            </a:endParaRPr>
          </a:p>
          <a:p>
            <a:pPr indent="0" lvl="0" marL="0" rtl="0" algn="l">
              <a:spcBef>
                <a:spcPts val="0"/>
              </a:spcBef>
              <a:spcAft>
                <a:spcPts val="0"/>
              </a:spcAft>
              <a:buNone/>
            </a:pPr>
            <a:r>
              <a:t/>
            </a:r>
            <a:endParaRPr sz="1200">
              <a:solidFill>
                <a:schemeClr val="dk2"/>
              </a:solidFill>
            </a:endParaRPr>
          </a:p>
          <a:p>
            <a:pPr indent="0" lvl="0" marL="0" rtl="0" algn="l">
              <a:spcBef>
                <a:spcPts val="0"/>
              </a:spcBef>
              <a:spcAft>
                <a:spcPts val="0"/>
              </a:spcAft>
              <a:buNone/>
            </a:pPr>
            <a:r>
              <a:t/>
            </a:r>
            <a:endParaRPr sz="1200">
              <a:solidFill>
                <a:schemeClr val="dk2"/>
              </a:solidFill>
            </a:endParaRPr>
          </a:p>
          <a:p>
            <a:pPr indent="0" lvl="0" marL="0" rtl="0" algn="l">
              <a:spcBef>
                <a:spcPts val="0"/>
              </a:spcBef>
              <a:spcAft>
                <a:spcPts val="0"/>
              </a:spcAft>
              <a:buNone/>
            </a:pPr>
            <a:r>
              <a:t/>
            </a:r>
            <a:endParaRPr sz="1200">
              <a:solidFill>
                <a:schemeClr val="dk2"/>
              </a:solidFill>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8" name="Shape 138"/>
        <p:cNvGrpSpPr/>
        <p:nvPr/>
      </p:nvGrpSpPr>
      <p:grpSpPr>
        <a:xfrm>
          <a:off x="0" y="0"/>
          <a:ext cx="0" cy="0"/>
          <a:chOff x="0" y="0"/>
          <a:chExt cx="0" cy="0"/>
        </a:xfrm>
      </p:grpSpPr>
      <p:sp>
        <p:nvSpPr>
          <p:cNvPr id="139" name="Google Shape;139;p24"/>
          <p:cNvSpPr txBox="1"/>
          <p:nvPr>
            <p:ph type="title"/>
          </p:nvPr>
        </p:nvSpPr>
        <p:spPr>
          <a:xfrm>
            <a:off x="1484475" y="1051500"/>
            <a:ext cx="6223500" cy="11829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SzPts val="990"/>
              <a:buNone/>
            </a:pPr>
            <a:r>
              <a:rPr lang="en" sz="2430"/>
              <a:t>Resilient Earnings are Sector Specific</a:t>
            </a:r>
            <a:endParaRPr sz="2430"/>
          </a:p>
        </p:txBody>
      </p:sp>
      <p:pic>
        <p:nvPicPr>
          <p:cNvPr id="140" name="Google Shape;140;p24"/>
          <p:cNvPicPr preferRelativeResize="0"/>
          <p:nvPr/>
        </p:nvPicPr>
        <p:blipFill>
          <a:blip r:embed="rId3">
            <a:alphaModFix/>
          </a:blip>
          <a:stretch>
            <a:fillRect/>
          </a:stretch>
        </p:blipFill>
        <p:spPr>
          <a:xfrm>
            <a:off x="3536950" y="1693188"/>
            <a:ext cx="4120577" cy="2347275"/>
          </a:xfrm>
          <a:prstGeom prst="rect">
            <a:avLst/>
          </a:prstGeom>
          <a:noFill/>
          <a:ln>
            <a:noFill/>
          </a:ln>
        </p:spPr>
      </p:pic>
      <p:sp>
        <p:nvSpPr>
          <p:cNvPr id="141" name="Google Shape;141;p24"/>
          <p:cNvSpPr txBox="1"/>
          <p:nvPr/>
        </p:nvSpPr>
        <p:spPr>
          <a:xfrm>
            <a:off x="1550200" y="1713775"/>
            <a:ext cx="1949700" cy="23061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1200">
                <a:solidFill>
                  <a:schemeClr val="dk2"/>
                </a:solidFill>
              </a:rPr>
              <a:t>US Com Srvs, &amp; IT carrying the weight</a:t>
            </a:r>
            <a:endParaRPr sz="1200">
              <a:solidFill>
                <a:schemeClr val="dk2"/>
              </a:solidFill>
            </a:endParaRPr>
          </a:p>
          <a:p>
            <a:pPr indent="0" lvl="0" marL="0" rtl="0" algn="l">
              <a:spcBef>
                <a:spcPts val="0"/>
              </a:spcBef>
              <a:spcAft>
                <a:spcPts val="0"/>
              </a:spcAft>
              <a:buNone/>
            </a:pPr>
            <a:r>
              <a:t/>
            </a:r>
            <a:endParaRPr sz="1200">
              <a:solidFill>
                <a:schemeClr val="dk2"/>
              </a:solidFill>
            </a:endParaRPr>
          </a:p>
          <a:p>
            <a:pPr indent="0" lvl="0" marL="0" rtl="0" algn="l">
              <a:spcBef>
                <a:spcPts val="0"/>
              </a:spcBef>
              <a:spcAft>
                <a:spcPts val="0"/>
              </a:spcAft>
              <a:buNone/>
            </a:pPr>
            <a:r>
              <a:rPr lang="en" sz="1200">
                <a:solidFill>
                  <a:schemeClr val="dk2"/>
                </a:solidFill>
              </a:rPr>
              <a:t>Make up combined 31% of US Market Cap</a:t>
            </a:r>
            <a:endParaRPr sz="1200">
              <a:solidFill>
                <a:schemeClr val="dk2"/>
              </a:solidFill>
            </a:endParaRPr>
          </a:p>
          <a:p>
            <a:pPr indent="0" lvl="0" marL="0" rtl="0" algn="l">
              <a:spcBef>
                <a:spcPts val="0"/>
              </a:spcBef>
              <a:spcAft>
                <a:spcPts val="0"/>
              </a:spcAft>
              <a:buNone/>
            </a:pPr>
            <a:r>
              <a:t/>
            </a:r>
            <a:endParaRPr sz="1200">
              <a:solidFill>
                <a:schemeClr val="dk2"/>
              </a:solidFill>
            </a:endParaRPr>
          </a:p>
          <a:p>
            <a:pPr indent="0" lvl="0" marL="0" rtl="0" algn="l">
              <a:spcBef>
                <a:spcPts val="0"/>
              </a:spcBef>
              <a:spcAft>
                <a:spcPts val="0"/>
              </a:spcAft>
              <a:buNone/>
            </a:pPr>
            <a:r>
              <a:rPr lang="en" sz="1200">
                <a:solidFill>
                  <a:schemeClr val="dk2"/>
                </a:solidFill>
              </a:rPr>
              <a:t>Changing economy reflecting by changes in CapEx - Think Ai</a:t>
            </a:r>
            <a:endParaRPr sz="1200">
              <a:solidFill>
                <a:schemeClr val="dk2"/>
              </a:solidFill>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5" name="Shape 145"/>
        <p:cNvGrpSpPr/>
        <p:nvPr/>
      </p:nvGrpSpPr>
      <p:grpSpPr>
        <a:xfrm>
          <a:off x="0" y="0"/>
          <a:ext cx="0" cy="0"/>
          <a:chOff x="0" y="0"/>
          <a:chExt cx="0" cy="0"/>
        </a:xfrm>
      </p:grpSpPr>
      <p:sp>
        <p:nvSpPr>
          <p:cNvPr id="146" name="Google Shape;146;p25"/>
          <p:cNvSpPr txBox="1"/>
          <p:nvPr>
            <p:ph type="title"/>
          </p:nvPr>
        </p:nvSpPr>
        <p:spPr>
          <a:xfrm>
            <a:off x="1484475" y="1051500"/>
            <a:ext cx="6223500" cy="6963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sz="2600"/>
              <a:t>Street Still Positive on 1YR Expectations</a:t>
            </a:r>
            <a:endParaRPr sz="2200"/>
          </a:p>
        </p:txBody>
      </p:sp>
      <p:pic>
        <p:nvPicPr>
          <p:cNvPr id="147" name="Google Shape;147;p25"/>
          <p:cNvPicPr preferRelativeResize="0"/>
          <p:nvPr/>
        </p:nvPicPr>
        <p:blipFill>
          <a:blip r:embed="rId3">
            <a:alphaModFix/>
          </a:blip>
          <a:stretch>
            <a:fillRect/>
          </a:stretch>
        </p:blipFill>
        <p:spPr>
          <a:xfrm>
            <a:off x="2257888" y="1680550"/>
            <a:ext cx="4676675" cy="2420050"/>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1" name="Shape 151"/>
        <p:cNvGrpSpPr/>
        <p:nvPr/>
      </p:nvGrpSpPr>
      <p:grpSpPr>
        <a:xfrm>
          <a:off x="0" y="0"/>
          <a:ext cx="0" cy="0"/>
          <a:chOff x="0" y="0"/>
          <a:chExt cx="0" cy="0"/>
        </a:xfrm>
      </p:grpSpPr>
      <p:sp>
        <p:nvSpPr>
          <p:cNvPr id="152" name="Google Shape;152;p26"/>
          <p:cNvSpPr txBox="1"/>
          <p:nvPr>
            <p:ph type="title"/>
          </p:nvPr>
        </p:nvSpPr>
        <p:spPr>
          <a:xfrm>
            <a:off x="1484475" y="1051500"/>
            <a:ext cx="6223500" cy="6960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 sz="3200"/>
              <a:t>US Yield Curve</a:t>
            </a:r>
            <a:endParaRPr sz="2500"/>
          </a:p>
        </p:txBody>
      </p:sp>
      <p:pic>
        <p:nvPicPr>
          <p:cNvPr id="153" name="Google Shape;153;p26"/>
          <p:cNvPicPr preferRelativeResize="0"/>
          <p:nvPr/>
        </p:nvPicPr>
        <p:blipFill>
          <a:blip r:embed="rId3">
            <a:alphaModFix/>
          </a:blip>
          <a:stretch>
            <a:fillRect/>
          </a:stretch>
        </p:blipFill>
        <p:spPr>
          <a:xfrm>
            <a:off x="1660975" y="1922726"/>
            <a:ext cx="5971374" cy="2026273"/>
          </a:xfrm>
          <a:prstGeom prst="rect">
            <a:avLst/>
          </a:prstGeom>
          <a:noFill/>
          <a:ln>
            <a:noFill/>
          </a:ln>
        </p:spPr>
      </p:pic>
    </p:spTree>
  </p:cSld>
  <p:clrMapOvr>
    <a:masterClrMapping/>
  </p:clrMapOvr>
</p:sld>
</file>

<file path=ppt/theme/theme1.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