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9.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63" r:id="rId3"/>
  </p:sldMasterIdLst>
  <p:notesMasterIdLst>
    <p:notesMasterId r:id="rId4"/>
  </p:notesMasterIdLst>
  <p:sldIdLst>
    <p:sldId id="256" r:id="rId5"/>
    <p:sldId id="257" r:id="rId6"/>
    <p:sldId id="258" r:id="rId7"/>
    <p:sldId id="259" r:id="rId8"/>
    <p:sldId id="260" r:id="rId9"/>
    <p:sldId id="261" r:id="rId10"/>
    <p:sldId id="262" r:id="rId11"/>
    <p:sldId id="263" r:id="rId12"/>
  </p:sldIdLst>
  <p:sldSz cy="5143500" cx="9144000"/>
  <p:notesSz cx="6858000" cy="9144000"/>
  <p:embeddedFontLst>
    <p:embeddedFont>
      <p:font typeface="Work Sans Medium"/>
      <p:regular r:id="rId13"/>
      <p:bold r:id="rId14"/>
      <p:italic r:id="rId15"/>
      <p:boldItalic r:id="rId16"/>
    </p:embeddedFont>
    <p:embeddedFont>
      <p:font typeface="Work Sans Black"/>
      <p:bold r:id="rId17"/>
      <p:boldItalic r:id="rId18"/>
    </p:embeddedFont>
    <p:embeddedFont>
      <p:font typeface="Work Sans ExtraBold"/>
      <p:bold r:id="rId19"/>
      <p:boldItalic r:id="rId20"/>
    </p:embeddedFont>
    <p:embeddedFont>
      <p:font typeface="Work Sans Light"/>
      <p:regular r:id="rId21"/>
      <p:bold r:id="rId22"/>
      <p:italic r:id="rId23"/>
      <p:boldItalic r:id="rId24"/>
    </p:embeddedFont>
    <p:embeddedFont>
      <p:font typeface="Work Sans"/>
      <p:regular r:id="rId25"/>
      <p:bold r:id="rId26"/>
      <p:italic r:id="rId27"/>
      <p:boldItalic r:id="rId28"/>
    </p:embeddedFont>
    <p:embeddedFont>
      <p:font typeface="Open Sans"/>
      <p:regular r:id="rId29"/>
      <p:bold r:id="rId30"/>
      <p:italic r:id="rId31"/>
      <p:boldItalic r:id="rId32"/>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20" Type="http://schemas.openxmlformats.org/officeDocument/2006/relationships/font" Target="fonts/WorkSansExtraBold-boldItalic.fntdata"/><Relationship Id="rId22" Type="http://schemas.openxmlformats.org/officeDocument/2006/relationships/font" Target="fonts/WorkSansLight-bold.fntdata"/><Relationship Id="rId21" Type="http://schemas.openxmlformats.org/officeDocument/2006/relationships/font" Target="fonts/WorkSansLight-regular.fntdata"/><Relationship Id="rId24" Type="http://schemas.openxmlformats.org/officeDocument/2006/relationships/font" Target="fonts/WorkSansLight-boldItalic.fntdata"/><Relationship Id="rId23" Type="http://schemas.openxmlformats.org/officeDocument/2006/relationships/font" Target="fonts/WorkSansLight-italic.fntdata"/><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26" Type="http://schemas.openxmlformats.org/officeDocument/2006/relationships/font" Target="fonts/WorkSans-bold.fntdata"/><Relationship Id="rId25" Type="http://schemas.openxmlformats.org/officeDocument/2006/relationships/font" Target="fonts/WorkSans-regular.fntdata"/><Relationship Id="rId28" Type="http://schemas.openxmlformats.org/officeDocument/2006/relationships/font" Target="fonts/WorkSans-boldItalic.fntdata"/><Relationship Id="rId27" Type="http://schemas.openxmlformats.org/officeDocument/2006/relationships/font" Target="fonts/WorkSans-italic.fntdata"/><Relationship Id="rId5" Type="http://schemas.openxmlformats.org/officeDocument/2006/relationships/slide" Target="slides/slide1.xml"/><Relationship Id="rId6" Type="http://schemas.openxmlformats.org/officeDocument/2006/relationships/slide" Target="slides/slide2.xml"/><Relationship Id="rId29" Type="http://schemas.openxmlformats.org/officeDocument/2006/relationships/font" Target="fonts/OpenSans-regular.fntdata"/><Relationship Id="rId7" Type="http://schemas.openxmlformats.org/officeDocument/2006/relationships/slide" Target="slides/slide3.xml"/><Relationship Id="rId8" Type="http://schemas.openxmlformats.org/officeDocument/2006/relationships/slide" Target="slides/slide4.xml"/><Relationship Id="rId31" Type="http://schemas.openxmlformats.org/officeDocument/2006/relationships/font" Target="fonts/OpenSans-italic.fntdata"/><Relationship Id="rId30" Type="http://schemas.openxmlformats.org/officeDocument/2006/relationships/font" Target="fonts/OpenSans-bold.fntdata"/><Relationship Id="rId11" Type="http://schemas.openxmlformats.org/officeDocument/2006/relationships/slide" Target="slides/slide7.xml"/><Relationship Id="rId10" Type="http://schemas.openxmlformats.org/officeDocument/2006/relationships/slide" Target="slides/slide6.xml"/><Relationship Id="rId32" Type="http://schemas.openxmlformats.org/officeDocument/2006/relationships/font" Target="fonts/OpenSans-boldItalic.fntdata"/><Relationship Id="rId13" Type="http://schemas.openxmlformats.org/officeDocument/2006/relationships/font" Target="fonts/WorkSansMedium-regular.fntdata"/><Relationship Id="rId12" Type="http://schemas.openxmlformats.org/officeDocument/2006/relationships/slide" Target="slides/slide8.xml"/><Relationship Id="rId15" Type="http://schemas.openxmlformats.org/officeDocument/2006/relationships/font" Target="fonts/WorkSansMedium-italic.fntdata"/><Relationship Id="rId14" Type="http://schemas.openxmlformats.org/officeDocument/2006/relationships/font" Target="fonts/WorkSansMedium-bold.fntdata"/><Relationship Id="rId17" Type="http://schemas.openxmlformats.org/officeDocument/2006/relationships/font" Target="fonts/WorkSansBlack-bold.fntdata"/><Relationship Id="rId16" Type="http://schemas.openxmlformats.org/officeDocument/2006/relationships/font" Target="fonts/WorkSansMedium-boldItalic.fntdata"/><Relationship Id="rId19" Type="http://schemas.openxmlformats.org/officeDocument/2006/relationships/font" Target="fonts/WorkSansExtraBold-bold.fntdata"/><Relationship Id="rId18" Type="http://schemas.openxmlformats.org/officeDocument/2006/relationships/font" Target="fonts/WorkSansBlack-boldItalic.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5" name="Shape 85"/>
        <p:cNvGrpSpPr/>
        <p:nvPr/>
      </p:nvGrpSpPr>
      <p:grpSpPr>
        <a:xfrm>
          <a:off x="0" y="0"/>
          <a:ext cx="0" cy="0"/>
          <a:chOff x="0" y="0"/>
          <a:chExt cx="0" cy="0"/>
        </a:xfrm>
      </p:grpSpPr>
      <p:sp>
        <p:nvSpPr>
          <p:cNvPr id="86" name="Google Shape;86;g224cce1fa4e_0_1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7" name="Google Shape;87;g224cce1fa4e_0_1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2" name="Shape 92"/>
        <p:cNvGrpSpPr/>
        <p:nvPr/>
      </p:nvGrpSpPr>
      <p:grpSpPr>
        <a:xfrm>
          <a:off x="0" y="0"/>
          <a:ext cx="0" cy="0"/>
          <a:chOff x="0" y="0"/>
          <a:chExt cx="0" cy="0"/>
        </a:xfrm>
      </p:grpSpPr>
      <p:sp>
        <p:nvSpPr>
          <p:cNvPr id="93" name="Google Shape;93;g3099bd311f2_0_17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4" name="Google Shape;94;g3099bd311f2_0_17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3" name="Shape 103"/>
        <p:cNvGrpSpPr/>
        <p:nvPr/>
      </p:nvGrpSpPr>
      <p:grpSpPr>
        <a:xfrm>
          <a:off x="0" y="0"/>
          <a:ext cx="0" cy="0"/>
          <a:chOff x="0" y="0"/>
          <a:chExt cx="0" cy="0"/>
        </a:xfrm>
      </p:grpSpPr>
      <p:sp>
        <p:nvSpPr>
          <p:cNvPr id="104" name="Google Shape;104;g32132d6ab4e_0_2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5" name="Google Shape;105;g32132d6ab4e_0_2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0" name="Shape 110"/>
        <p:cNvGrpSpPr/>
        <p:nvPr/>
      </p:nvGrpSpPr>
      <p:grpSpPr>
        <a:xfrm>
          <a:off x="0" y="0"/>
          <a:ext cx="0" cy="0"/>
          <a:chOff x="0" y="0"/>
          <a:chExt cx="0" cy="0"/>
        </a:xfrm>
      </p:grpSpPr>
      <p:sp>
        <p:nvSpPr>
          <p:cNvPr id="111" name="Google Shape;111;g2657706e739_0_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2" name="Google Shape;112;g2657706e739_0_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6" name="Shape 126"/>
        <p:cNvGrpSpPr/>
        <p:nvPr/>
      </p:nvGrpSpPr>
      <p:grpSpPr>
        <a:xfrm>
          <a:off x="0" y="0"/>
          <a:ext cx="0" cy="0"/>
          <a:chOff x="0" y="0"/>
          <a:chExt cx="0" cy="0"/>
        </a:xfrm>
      </p:grpSpPr>
      <p:sp>
        <p:nvSpPr>
          <p:cNvPr id="127" name="Google Shape;127;g32132d6ab4e_0_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8" name="Google Shape;128;g32132d6ab4e_0_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9" name="Shape 139"/>
        <p:cNvGrpSpPr/>
        <p:nvPr/>
      </p:nvGrpSpPr>
      <p:grpSpPr>
        <a:xfrm>
          <a:off x="0" y="0"/>
          <a:ext cx="0" cy="0"/>
          <a:chOff x="0" y="0"/>
          <a:chExt cx="0" cy="0"/>
        </a:xfrm>
      </p:grpSpPr>
      <p:sp>
        <p:nvSpPr>
          <p:cNvPr id="140" name="Google Shape;140;g2eb3ee56513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1" name="Google Shape;141;g2eb3ee56513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7" name="Shape 147"/>
        <p:cNvGrpSpPr/>
        <p:nvPr/>
      </p:nvGrpSpPr>
      <p:grpSpPr>
        <a:xfrm>
          <a:off x="0" y="0"/>
          <a:ext cx="0" cy="0"/>
          <a:chOff x="0" y="0"/>
          <a:chExt cx="0" cy="0"/>
        </a:xfrm>
      </p:grpSpPr>
      <p:sp>
        <p:nvSpPr>
          <p:cNvPr id="148" name="Google Shape;148;g2b9031a9354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9" name="Google Shape;149;g2b9031a9354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5" name="Shape 155"/>
        <p:cNvGrpSpPr/>
        <p:nvPr/>
      </p:nvGrpSpPr>
      <p:grpSpPr>
        <a:xfrm>
          <a:off x="0" y="0"/>
          <a:ext cx="0" cy="0"/>
          <a:chOff x="0" y="0"/>
          <a:chExt cx="0" cy="0"/>
        </a:xfrm>
      </p:grpSpPr>
      <p:sp>
        <p:nvSpPr>
          <p:cNvPr id="156" name="Google Shape;156;g2eb9baf0baa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7" name="Google Shape;157;g2eb9baf0baa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7.jp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jpg"/><Relationship Id="rId3" Type="http://schemas.openxmlformats.org/officeDocument/2006/relationships/image" Target="../media/image1.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jpg"/><Relationship Id="rId3" Type="http://schemas.openxmlformats.org/officeDocument/2006/relationships/image" Target="../media/image8.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jpg"/><Relationship Id="rId3" Type="http://schemas.openxmlformats.org/officeDocument/2006/relationships/image" Target="../media/image1.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ubtitle Slide" type="title">
  <p:cSld name="TITLE">
    <p:spTree>
      <p:nvGrpSpPr>
        <p:cNvPr id="9" name="Shape 9"/>
        <p:cNvGrpSpPr/>
        <p:nvPr/>
      </p:nvGrpSpPr>
      <p:grpSpPr>
        <a:xfrm>
          <a:off x="0" y="0"/>
          <a:ext cx="0" cy="0"/>
          <a:chOff x="0" y="0"/>
          <a:chExt cx="0" cy="0"/>
        </a:xfrm>
      </p:grpSpPr>
      <p:pic>
        <p:nvPicPr>
          <p:cNvPr id="10" name="Google Shape;10;p2"/>
          <p:cNvPicPr preferRelativeResize="0"/>
          <p:nvPr/>
        </p:nvPicPr>
        <p:blipFill>
          <a:blip r:embed="rId2">
            <a:alphaModFix/>
          </a:blip>
          <a:stretch>
            <a:fillRect/>
          </a:stretch>
        </p:blipFill>
        <p:spPr>
          <a:xfrm>
            <a:off x="6413408" y="222649"/>
            <a:ext cx="2668569" cy="603475"/>
          </a:xfrm>
          <a:prstGeom prst="rect">
            <a:avLst/>
          </a:prstGeom>
          <a:noFill/>
          <a:ln>
            <a:noFill/>
          </a:ln>
        </p:spPr>
      </p:pic>
      <p:sp>
        <p:nvSpPr>
          <p:cNvPr id="11" name="Google Shape;11;p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atin typeface="Work Sans Light"/>
                <a:ea typeface="Work Sans Light"/>
                <a:cs typeface="Work Sans Light"/>
                <a:sym typeface="Work Sans Light"/>
              </a:defRPr>
            </a:lvl1pPr>
            <a:lvl2pPr lvl="1">
              <a:buNone/>
              <a:defRPr>
                <a:latin typeface="Work Sans Light"/>
                <a:ea typeface="Work Sans Light"/>
                <a:cs typeface="Work Sans Light"/>
                <a:sym typeface="Work Sans Light"/>
              </a:defRPr>
            </a:lvl2pPr>
            <a:lvl3pPr lvl="2">
              <a:buNone/>
              <a:defRPr>
                <a:latin typeface="Work Sans Light"/>
                <a:ea typeface="Work Sans Light"/>
                <a:cs typeface="Work Sans Light"/>
                <a:sym typeface="Work Sans Light"/>
              </a:defRPr>
            </a:lvl3pPr>
            <a:lvl4pPr lvl="3">
              <a:buNone/>
              <a:defRPr>
                <a:latin typeface="Work Sans Light"/>
                <a:ea typeface="Work Sans Light"/>
                <a:cs typeface="Work Sans Light"/>
                <a:sym typeface="Work Sans Light"/>
              </a:defRPr>
            </a:lvl4pPr>
            <a:lvl5pPr lvl="4">
              <a:buNone/>
              <a:defRPr>
                <a:latin typeface="Work Sans Light"/>
                <a:ea typeface="Work Sans Light"/>
                <a:cs typeface="Work Sans Light"/>
                <a:sym typeface="Work Sans Light"/>
              </a:defRPr>
            </a:lvl5pPr>
            <a:lvl6pPr lvl="5">
              <a:buNone/>
              <a:defRPr>
                <a:latin typeface="Work Sans Light"/>
                <a:ea typeface="Work Sans Light"/>
                <a:cs typeface="Work Sans Light"/>
                <a:sym typeface="Work Sans Light"/>
              </a:defRPr>
            </a:lvl6pPr>
            <a:lvl7pPr lvl="6">
              <a:buNone/>
              <a:defRPr>
                <a:latin typeface="Work Sans Light"/>
                <a:ea typeface="Work Sans Light"/>
                <a:cs typeface="Work Sans Light"/>
                <a:sym typeface="Work Sans Light"/>
              </a:defRPr>
            </a:lvl7pPr>
            <a:lvl8pPr lvl="7">
              <a:buNone/>
              <a:defRPr>
                <a:latin typeface="Work Sans Light"/>
                <a:ea typeface="Work Sans Light"/>
                <a:cs typeface="Work Sans Light"/>
                <a:sym typeface="Work Sans Light"/>
              </a:defRPr>
            </a:lvl8pPr>
            <a:lvl9pPr lvl="8">
              <a:buNone/>
              <a:defRPr>
                <a:latin typeface="Work Sans Light"/>
                <a:ea typeface="Work Sans Light"/>
                <a:cs typeface="Work Sans Light"/>
                <a:sym typeface="Work Sans Light"/>
              </a:defRPr>
            </a:lvl9pPr>
          </a:lstStyle>
          <a:p>
            <a:pPr indent="0" lvl="0" marL="0" rtl="0" algn="r">
              <a:spcBef>
                <a:spcPts val="0"/>
              </a:spcBef>
              <a:spcAft>
                <a:spcPts val="0"/>
              </a:spcAft>
              <a:buNone/>
            </a:pPr>
            <a:fld id="{00000000-1234-1234-1234-123412341234}" type="slidenum">
              <a:rPr lang="en"/>
              <a:t>‹#›</a:t>
            </a:fld>
            <a:endParaRPr/>
          </a:p>
        </p:txBody>
      </p:sp>
      <p:sp>
        <p:nvSpPr>
          <p:cNvPr id="12" name="Google Shape;12;p2"/>
          <p:cNvSpPr/>
          <p:nvPr/>
        </p:nvSpPr>
        <p:spPr>
          <a:xfrm>
            <a:off x="3845850" y="2673313"/>
            <a:ext cx="1452300" cy="36600"/>
          </a:xfrm>
          <a:prstGeom prst="rect">
            <a:avLst/>
          </a:prstGeom>
          <a:solidFill>
            <a:srgbClr val="B7DD79"/>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1F6DF4"/>
              </a:solidFill>
              <a:latin typeface="Arial"/>
              <a:ea typeface="Arial"/>
              <a:cs typeface="Arial"/>
              <a:sym typeface="Arial"/>
            </a:endParaRPr>
          </a:p>
        </p:txBody>
      </p:sp>
      <p:pic>
        <p:nvPicPr>
          <p:cNvPr id="13" name="Google Shape;13;p2"/>
          <p:cNvPicPr preferRelativeResize="0"/>
          <p:nvPr/>
        </p:nvPicPr>
        <p:blipFill rotWithShape="1">
          <a:blip r:embed="rId3">
            <a:alphaModFix/>
          </a:blip>
          <a:srcRect b="29115" l="0" r="0" t="70059"/>
          <a:stretch/>
        </p:blipFill>
        <p:spPr>
          <a:xfrm flipH="1">
            <a:off x="0" y="4506249"/>
            <a:ext cx="9144000" cy="83449"/>
          </a:xfrm>
          <a:prstGeom prst="rect">
            <a:avLst/>
          </a:prstGeom>
          <a:noFill/>
          <a:ln>
            <a:noFill/>
          </a:ln>
        </p:spPr>
      </p:pic>
      <p:sp>
        <p:nvSpPr>
          <p:cNvPr id="14" name="Google Shape;14;p2"/>
          <p:cNvSpPr txBox="1"/>
          <p:nvPr>
            <p:ph type="title"/>
          </p:nvPr>
        </p:nvSpPr>
        <p:spPr>
          <a:xfrm>
            <a:off x="1048350" y="1178125"/>
            <a:ext cx="7047300" cy="1458300"/>
          </a:xfrm>
          <a:prstGeom prst="rect">
            <a:avLst/>
          </a:prstGeom>
        </p:spPr>
        <p:txBody>
          <a:bodyPr anchorCtr="0" anchor="t" bIns="91425" lIns="91425" spcFirstLastPara="1" rIns="91425" wrap="square" tIns="91425">
            <a:normAutofit/>
          </a:bodyPr>
          <a:lstStyle>
            <a:lvl1pPr lvl="0" algn="ctr">
              <a:lnSpc>
                <a:spcPct val="82000"/>
              </a:lnSpc>
              <a:spcBef>
                <a:spcPts val="0"/>
              </a:spcBef>
              <a:spcAft>
                <a:spcPts val="0"/>
              </a:spcAft>
              <a:buClr>
                <a:srgbClr val="2850BE"/>
              </a:buClr>
              <a:buSzPts val="5000"/>
              <a:buFont typeface="Work Sans Medium"/>
              <a:buNone/>
              <a:defRPr sz="5000">
                <a:solidFill>
                  <a:srgbClr val="2850BE"/>
                </a:solidFill>
                <a:latin typeface="Work Sans Medium"/>
                <a:ea typeface="Work Sans Medium"/>
                <a:cs typeface="Work Sans Medium"/>
                <a:sym typeface="Work Sans Medium"/>
              </a:defRPr>
            </a:lvl1pPr>
            <a:lvl2pPr lvl="1" algn="ctr">
              <a:lnSpc>
                <a:spcPct val="82000"/>
              </a:lnSpc>
              <a:spcBef>
                <a:spcPts val="0"/>
              </a:spcBef>
              <a:spcAft>
                <a:spcPts val="0"/>
              </a:spcAft>
              <a:buClr>
                <a:srgbClr val="2850BE"/>
              </a:buClr>
              <a:buSzPts val="5000"/>
              <a:buFont typeface="Work Sans Black"/>
              <a:buNone/>
              <a:defRPr sz="5000">
                <a:solidFill>
                  <a:srgbClr val="2850BE"/>
                </a:solidFill>
                <a:latin typeface="Work Sans Black"/>
                <a:ea typeface="Work Sans Black"/>
                <a:cs typeface="Work Sans Black"/>
                <a:sym typeface="Work Sans Black"/>
              </a:defRPr>
            </a:lvl2pPr>
            <a:lvl3pPr lvl="2" algn="ctr">
              <a:lnSpc>
                <a:spcPct val="82000"/>
              </a:lnSpc>
              <a:spcBef>
                <a:spcPts val="0"/>
              </a:spcBef>
              <a:spcAft>
                <a:spcPts val="0"/>
              </a:spcAft>
              <a:buClr>
                <a:srgbClr val="2850BE"/>
              </a:buClr>
              <a:buSzPts val="5000"/>
              <a:buFont typeface="Work Sans Black"/>
              <a:buNone/>
              <a:defRPr sz="5000">
                <a:solidFill>
                  <a:srgbClr val="2850BE"/>
                </a:solidFill>
                <a:latin typeface="Work Sans Black"/>
                <a:ea typeface="Work Sans Black"/>
                <a:cs typeface="Work Sans Black"/>
                <a:sym typeface="Work Sans Black"/>
              </a:defRPr>
            </a:lvl3pPr>
            <a:lvl4pPr lvl="3" algn="ctr">
              <a:lnSpc>
                <a:spcPct val="82000"/>
              </a:lnSpc>
              <a:spcBef>
                <a:spcPts val="0"/>
              </a:spcBef>
              <a:spcAft>
                <a:spcPts val="0"/>
              </a:spcAft>
              <a:buClr>
                <a:srgbClr val="2850BE"/>
              </a:buClr>
              <a:buSzPts val="5000"/>
              <a:buFont typeface="Work Sans Black"/>
              <a:buNone/>
              <a:defRPr sz="5000">
                <a:solidFill>
                  <a:srgbClr val="2850BE"/>
                </a:solidFill>
                <a:latin typeface="Work Sans Black"/>
                <a:ea typeface="Work Sans Black"/>
                <a:cs typeface="Work Sans Black"/>
                <a:sym typeface="Work Sans Black"/>
              </a:defRPr>
            </a:lvl4pPr>
            <a:lvl5pPr lvl="4" algn="ctr">
              <a:lnSpc>
                <a:spcPct val="82000"/>
              </a:lnSpc>
              <a:spcBef>
                <a:spcPts val="0"/>
              </a:spcBef>
              <a:spcAft>
                <a:spcPts val="0"/>
              </a:spcAft>
              <a:buClr>
                <a:srgbClr val="2850BE"/>
              </a:buClr>
              <a:buSzPts val="5000"/>
              <a:buFont typeface="Work Sans Black"/>
              <a:buNone/>
              <a:defRPr sz="5000">
                <a:solidFill>
                  <a:srgbClr val="2850BE"/>
                </a:solidFill>
                <a:latin typeface="Work Sans Black"/>
                <a:ea typeface="Work Sans Black"/>
                <a:cs typeface="Work Sans Black"/>
                <a:sym typeface="Work Sans Black"/>
              </a:defRPr>
            </a:lvl5pPr>
            <a:lvl6pPr lvl="5" algn="ctr">
              <a:lnSpc>
                <a:spcPct val="82000"/>
              </a:lnSpc>
              <a:spcBef>
                <a:spcPts val="0"/>
              </a:spcBef>
              <a:spcAft>
                <a:spcPts val="0"/>
              </a:spcAft>
              <a:buClr>
                <a:srgbClr val="2850BE"/>
              </a:buClr>
              <a:buSzPts val="5000"/>
              <a:buFont typeface="Work Sans Black"/>
              <a:buNone/>
              <a:defRPr sz="5000">
                <a:solidFill>
                  <a:srgbClr val="2850BE"/>
                </a:solidFill>
                <a:latin typeface="Work Sans Black"/>
                <a:ea typeface="Work Sans Black"/>
                <a:cs typeface="Work Sans Black"/>
                <a:sym typeface="Work Sans Black"/>
              </a:defRPr>
            </a:lvl6pPr>
            <a:lvl7pPr lvl="6" algn="ctr">
              <a:lnSpc>
                <a:spcPct val="82000"/>
              </a:lnSpc>
              <a:spcBef>
                <a:spcPts val="0"/>
              </a:spcBef>
              <a:spcAft>
                <a:spcPts val="0"/>
              </a:spcAft>
              <a:buClr>
                <a:srgbClr val="2850BE"/>
              </a:buClr>
              <a:buSzPts val="5000"/>
              <a:buFont typeface="Work Sans Black"/>
              <a:buNone/>
              <a:defRPr sz="5000">
                <a:solidFill>
                  <a:srgbClr val="2850BE"/>
                </a:solidFill>
                <a:latin typeface="Work Sans Black"/>
                <a:ea typeface="Work Sans Black"/>
                <a:cs typeface="Work Sans Black"/>
                <a:sym typeface="Work Sans Black"/>
              </a:defRPr>
            </a:lvl7pPr>
            <a:lvl8pPr lvl="7" algn="ctr">
              <a:lnSpc>
                <a:spcPct val="82000"/>
              </a:lnSpc>
              <a:spcBef>
                <a:spcPts val="0"/>
              </a:spcBef>
              <a:spcAft>
                <a:spcPts val="0"/>
              </a:spcAft>
              <a:buClr>
                <a:srgbClr val="2850BE"/>
              </a:buClr>
              <a:buSzPts val="5000"/>
              <a:buFont typeface="Work Sans Black"/>
              <a:buNone/>
              <a:defRPr sz="5000">
                <a:solidFill>
                  <a:srgbClr val="2850BE"/>
                </a:solidFill>
                <a:latin typeface="Work Sans Black"/>
                <a:ea typeface="Work Sans Black"/>
                <a:cs typeface="Work Sans Black"/>
                <a:sym typeface="Work Sans Black"/>
              </a:defRPr>
            </a:lvl8pPr>
            <a:lvl9pPr lvl="8" algn="ctr">
              <a:lnSpc>
                <a:spcPct val="82000"/>
              </a:lnSpc>
              <a:spcBef>
                <a:spcPts val="0"/>
              </a:spcBef>
              <a:spcAft>
                <a:spcPts val="0"/>
              </a:spcAft>
              <a:buClr>
                <a:srgbClr val="2850BE"/>
              </a:buClr>
              <a:buSzPts val="5000"/>
              <a:buFont typeface="Work Sans Black"/>
              <a:buNone/>
              <a:defRPr sz="5000">
                <a:solidFill>
                  <a:srgbClr val="2850BE"/>
                </a:solidFill>
                <a:latin typeface="Work Sans Black"/>
                <a:ea typeface="Work Sans Black"/>
                <a:cs typeface="Work Sans Black"/>
                <a:sym typeface="Work Sans Black"/>
              </a:defRPr>
            </a:lvl9pPr>
          </a:lstStyle>
          <a:p/>
        </p:txBody>
      </p:sp>
      <p:sp>
        <p:nvSpPr>
          <p:cNvPr id="15" name="Google Shape;15;p2"/>
          <p:cNvSpPr txBox="1"/>
          <p:nvPr>
            <p:ph idx="1" type="subTitle"/>
          </p:nvPr>
        </p:nvSpPr>
        <p:spPr>
          <a:xfrm>
            <a:off x="1307100" y="2851925"/>
            <a:ext cx="6529800" cy="14292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Clr>
                <a:srgbClr val="2850BE"/>
              </a:buClr>
              <a:buSzPts val="2200"/>
              <a:buFont typeface="Work Sans ExtraBold"/>
              <a:buNone/>
              <a:defRPr sz="2200">
                <a:solidFill>
                  <a:srgbClr val="2850BE"/>
                </a:solidFill>
                <a:latin typeface="Work Sans ExtraBold"/>
                <a:ea typeface="Work Sans ExtraBold"/>
                <a:cs typeface="Work Sans ExtraBold"/>
                <a:sym typeface="Work Sans ExtraBold"/>
              </a:defRPr>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lide Layout 4">
  <p:cSld name="BLANK_1_1">
    <p:spTree>
      <p:nvGrpSpPr>
        <p:cNvPr id="55" name="Shape 55"/>
        <p:cNvGrpSpPr/>
        <p:nvPr/>
      </p:nvGrpSpPr>
      <p:grpSpPr>
        <a:xfrm>
          <a:off x="0" y="0"/>
          <a:ext cx="0" cy="0"/>
          <a:chOff x="0" y="0"/>
          <a:chExt cx="0" cy="0"/>
        </a:xfrm>
      </p:grpSpPr>
      <p:sp>
        <p:nvSpPr>
          <p:cNvPr id="56" name="Google Shape;56;p11"/>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
        <p:nvSpPr>
          <p:cNvPr id="57" name="Google Shape;57;p11"/>
          <p:cNvSpPr txBox="1"/>
          <p:nvPr>
            <p:ph type="title"/>
          </p:nvPr>
        </p:nvSpPr>
        <p:spPr>
          <a:xfrm>
            <a:off x="553150" y="854850"/>
            <a:ext cx="7919400" cy="969900"/>
          </a:xfrm>
          <a:prstGeom prst="rect">
            <a:avLst/>
          </a:prstGeom>
        </p:spPr>
        <p:txBody>
          <a:bodyPr anchorCtr="0" anchor="t" bIns="91425" lIns="91425" spcFirstLastPara="1" rIns="91425" wrap="square" tIns="91425">
            <a:normAutofit/>
          </a:bodyPr>
          <a:lstStyle>
            <a:lvl1pPr lvl="0" rtl="0">
              <a:spcBef>
                <a:spcPts val="0"/>
              </a:spcBef>
              <a:spcAft>
                <a:spcPts val="0"/>
              </a:spcAft>
              <a:buClr>
                <a:srgbClr val="333333"/>
              </a:buClr>
              <a:buSzPts val="3700"/>
              <a:buFont typeface="Work Sans Medium"/>
              <a:buNone/>
              <a:defRPr sz="3700">
                <a:solidFill>
                  <a:srgbClr val="333333"/>
                </a:solidFill>
                <a:latin typeface="Work Sans Medium"/>
                <a:ea typeface="Work Sans Medium"/>
                <a:cs typeface="Work Sans Medium"/>
                <a:sym typeface="Work Sans Medium"/>
              </a:defRPr>
            </a:lvl1pPr>
            <a:lvl2pPr lvl="1" rtl="0">
              <a:spcBef>
                <a:spcPts val="0"/>
              </a:spcBef>
              <a:spcAft>
                <a:spcPts val="0"/>
              </a:spcAft>
              <a:buSzPts val="2800"/>
              <a:buFont typeface="Work Sans Medium"/>
              <a:buNone/>
              <a:defRPr>
                <a:latin typeface="Work Sans Medium"/>
                <a:ea typeface="Work Sans Medium"/>
                <a:cs typeface="Work Sans Medium"/>
                <a:sym typeface="Work Sans Medium"/>
              </a:defRPr>
            </a:lvl2pPr>
            <a:lvl3pPr lvl="2" rtl="0">
              <a:spcBef>
                <a:spcPts val="0"/>
              </a:spcBef>
              <a:spcAft>
                <a:spcPts val="0"/>
              </a:spcAft>
              <a:buSzPts val="2800"/>
              <a:buFont typeface="Work Sans Medium"/>
              <a:buNone/>
              <a:defRPr>
                <a:latin typeface="Work Sans Medium"/>
                <a:ea typeface="Work Sans Medium"/>
                <a:cs typeface="Work Sans Medium"/>
                <a:sym typeface="Work Sans Medium"/>
              </a:defRPr>
            </a:lvl3pPr>
            <a:lvl4pPr lvl="3" rtl="0">
              <a:spcBef>
                <a:spcPts val="0"/>
              </a:spcBef>
              <a:spcAft>
                <a:spcPts val="0"/>
              </a:spcAft>
              <a:buSzPts val="2800"/>
              <a:buFont typeface="Work Sans Medium"/>
              <a:buNone/>
              <a:defRPr>
                <a:latin typeface="Work Sans Medium"/>
                <a:ea typeface="Work Sans Medium"/>
                <a:cs typeface="Work Sans Medium"/>
                <a:sym typeface="Work Sans Medium"/>
              </a:defRPr>
            </a:lvl4pPr>
            <a:lvl5pPr lvl="4" rtl="0">
              <a:spcBef>
                <a:spcPts val="0"/>
              </a:spcBef>
              <a:spcAft>
                <a:spcPts val="0"/>
              </a:spcAft>
              <a:buSzPts val="2800"/>
              <a:buFont typeface="Work Sans Medium"/>
              <a:buNone/>
              <a:defRPr>
                <a:latin typeface="Work Sans Medium"/>
                <a:ea typeface="Work Sans Medium"/>
                <a:cs typeface="Work Sans Medium"/>
                <a:sym typeface="Work Sans Medium"/>
              </a:defRPr>
            </a:lvl5pPr>
            <a:lvl6pPr lvl="5" rtl="0">
              <a:spcBef>
                <a:spcPts val="0"/>
              </a:spcBef>
              <a:spcAft>
                <a:spcPts val="0"/>
              </a:spcAft>
              <a:buSzPts val="2800"/>
              <a:buFont typeface="Work Sans Medium"/>
              <a:buNone/>
              <a:defRPr>
                <a:latin typeface="Work Sans Medium"/>
                <a:ea typeface="Work Sans Medium"/>
                <a:cs typeface="Work Sans Medium"/>
                <a:sym typeface="Work Sans Medium"/>
              </a:defRPr>
            </a:lvl6pPr>
            <a:lvl7pPr lvl="6" rtl="0">
              <a:spcBef>
                <a:spcPts val="0"/>
              </a:spcBef>
              <a:spcAft>
                <a:spcPts val="0"/>
              </a:spcAft>
              <a:buSzPts val="2800"/>
              <a:buFont typeface="Work Sans Medium"/>
              <a:buNone/>
              <a:defRPr>
                <a:latin typeface="Work Sans Medium"/>
                <a:ea typeface="Work Sans Medium"/>
                <a:cs typeface="Work Sans Medium"/>
                <a:sym typeface="Work Sans Medium"/>
              </a:defRPr>
            </a:lvl7pPr>
            <a:lvl8pPr lvl="7" rtl="0">
              <a:spcBef>
                <a:spcPts val="0"/>
              </a:spcBef>
              <a:spcAft>
                <a:spcPts val="0"/>
              </a:spcAft>
              <a:buSzPts val="2800"/>
              <a:buFont typeface="Work Sans Medium"/>
              <a:buNone/>
              <a:defRPr>
                <a:latin typeface="Work Sans Medium"/>
                <a:ea typeface="Work Sans Medium"/>
                <a:cs typeface="Work Sans Medium"/>
                <a:sym typeface="Work Sans Medium"/>
              </a:defRPr>
            </a:lvl8pPr>
            <a:lvl9pPr lvl="8" rtl="0">
              <a:spcBef>
                <a:spcPts val="0"/>
              </a:spcBef>
              <a:spcAft>
                <a:spcPts val="0"/>
              </a:spcAft>
              <a:buSzPts val="2800"/>
              <a:buFont typeface="Work Sans Medium"/>
              <a:buNone/>
              <a:defRPr>
                <a:latin typeface="Work Sans Medium"/>
                <a:ea typeface="Work Sans Medium"/>
                <a:cs typeface="Work Sans Medium"/>
                <a:sym typeface="Work Sans Medium"/>
              </a:defRPr>
            </a:lvl9pPr>
          </a:lstStyle>
          <a:p/>
        </p:txBody>
      </p:sp>
      <p:sp>
        <p:nvSpPr>
          <p:cNvPr id="58" name="Google Shape;58;p11"/>
          <p:cNvSpPr/>
          <p:nvPr/>
        </p:nvSpPr>
        <p:spPr>
          <a:xfrm>
            <a:off x="-21550" y="1817475"/>
            <a:ext cx="9165600" cy="3362100"/>
          </a:xfrm>
          <a:prstGeom prst="rect">
            <a:avLst/>
          </a:prstGeom>
          <a:solidFill>
            <a:srgbClr val="B7DD7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59" name="Google Shape;59;p11"/>
          <p:cNvPicPr preferRelativeResize="0"/>
          <p:nvPr/>
        </p:nvPicPr>
        <p:blipFill>
          <a:blip r:embed="rId2">
            <a:alphaModFix/>
          </a:blip>
          <a:stretch>
            <a:fillRect/>
          </a:stretch>
        </p:blipFill>
        <p:spPr>
          <a:xfrm>
            <a:off x="6413408" y="222649"/>
            <a:ext cx="2668569" cy="603475"/>
          </a:xfrm>
          <a:prstGeom prst="rect">
            <a:avLst/>
          </a:prstGeom>
          <a:noFill/>
          <a:ln>
            <a:noFill/>
          </a:ln>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_AND_BODY_2">
  <p:cSld name="TITLE_AND_BODY_2">
    <p:spTree>
      <p:nvGrpSpPr>
        <p:cNvPr id="60" name="Shape 60"/>
        <p:cNvGrpSpPr/>
        <p:nvPr/>
      </p:nvGrpSpPr>
      <p:grpSpPr>
        <a:xfrm>
          <a:off x="0" y="0"/>
          <a:ext cx="0" cy="0"/>
          <a:chOff x="0" y="0"/>
          <a:chExt cx="0" cy="0"/>
        </a:xfrm>
      </p:grpSpPr>
      <p:sp>
        <p:nvSpPr>
          <p:cNvPr id="61" name="Google Shape;61;p12"/>
          <p:cNvSpPr txBox="1"/>
          <p:nvPr>
            <p:ph type="title"/>
          </p:nvPr>
        </p:nvSpPr>
        <p:spPr>
          <a:xfrm>
            <a:off x="540300" y="1740425"/>
            <a:ext cx="8520600" cy="572700"/>
          </a:xfrm>
          <a:prstGeom prst="rect">
            <a:avLst/>
          </a:prstGeom>
        </p:spPr>
        <p:txBody>
          <a:bodyPr anchorCtr="0" anchor="t" bIns="91425" lIns="91425" spcFirstLastPara="1" rIns="91425" wrap="square" tIns="91425">
            <a:normAutofit/>
          </a:bodyPr>
          <a:lstStyle>
            <a:lvl1pPr lvl="0" rtl="0">
              <a:spcBef>
                <a:spcPts val="0"/>
              </a:spcBef>
              <a:spcAft>
                <a:spcPts val="0"/>
              </a:spcAft>
              <a:buClr>
                <a:srgbClr val="333333"/>
              </a:buClr>
              <a:buSzPts val="3600"/>
              <a:buFont typeface="Work Sans ExtraBold"/>
              <a:buNone/>
              <a:defRPr sz="3600">
                <a:solidFill>
                  <a:srgbClr val="333333"/>
                </a:solidFill>
                <a:latin typeface="Work Sans ExtraBold"/>
                <a:ea typeface="Work Sans ExtraBold"/>
                <a:cs typeface="Work Sans ExtraBold"/>
                <a:sym typeface="Work Sans ExtraBold"/>
              </a:defRPr>
            </a:lvl1pPr>
            <a:lvl2pPr lvl="1" rtl="0">
              <a:spcBef>
                <a:spcPts val="0"/>
              </a:spcBef>
              <a:spcAft>
                <a:spcPts val="0"/>
              </a:spcAft>
              <a:buClr>
                <a:srgbClr val="333333"/>
              </a:buClr>
              <a:buSzPts val="3600"/>
              <a:buFont typeface="Work Sans ExtraBold"/>
              <a:buNone/>
              <a:defRPr sz="3600">
                <a:solidFill>
                  <a:srgbClr val="333333"/>
                </a:solidFill>
                <a:latin typeface="Work Sans ExtraBold"/>
                <a:ea typeface="Work Sans ExtraBold"/>
                <a:cs typeface="Work Sans ExtraBold"/>
                <a:sym typeface="Work Sans ExtraBold"/>
              </a:defRPr>
            </a:lvl2pPr>
            <a:lvl3pPr lvl="2" rtl="0">
              <a:spcBef>
                <a:spcPts val="0"/>
              </a:spcBef>
              <a:spcAft>
                <a:spcPts val="0"/>
              </a:spcAft>
              <a:buClr>
                <a:srgbClr val="333333"/>
              </a:buClr>
              <a:buSzPts val="3600"/>
              <a:buFont typeface="Work Sans ExtraBold"/>
              <a:buNone/>
              <a:defRPr sz="3600">
                <a:solidFill>
                  <a:srgbClr val="333333"/>
                </a:solidFill>
                <a:latin typeface="Work Sans ExtraBold"/>
                <a:ea typeface="Work Sans ExtraBold"/>
                <a:cs typeface="Work Sans ExtraBold"/>
                <a:sym typeface="Work Sans ExtraBold"/>
              </a:defRPr>
            </a:lvl3pPr>
            <a:lvl4pPr lvl="3" rtl="0">
              <a:spcBef>
                <a:spcPts val="0"/>
              </a:spcBef>
              <a:spcAft>
                <a:spcPts val="0"/>
              </a:spcAft>
              <a:buClr>
                <a:srgbClr val="333333"/>
              </a:buClr>
              <a:buSzPts val="3600"/>
              <a:buFont typeface="Work Sans ExtraBold"/>
              <a:buNone/>
              <a:defRPr sz="3600">
                <a:solidFill>
                  <a:srgbClr val="333333"/>
                </a:solidFill>
                <a:latin typeface="Work Sans ExtraBold"/>
                <a:ea typeface="Work Sans ExtraBold"/>
                <a:cs typeface="Work Sans ExtraBold"/>
                <a:sym typeface="Work Sans ExtraBold"/>
              </a:defRPr>
            </a:lvl4pPr>
            <a:lvl5pPr lvl="4" rtl="0">
              <a:spcBef>
                <a:spcPts val="0"/>
              </a:spcBef>
              <a:spcAft>
                <a:spcPts val="0"/>
              </a:spcAft>
              <a:buClr>
                <a:srgbClr val="333333"/>
              </a:buClr>
              <a:buSzPts val="3600"/>
              <a:buFont typeface="Work Sans ExtraBold"/>
              <a:buNone/>
              <a:defRPr sz="3600">
                <a:solidFill>
                  <a:srgbClr val="333333"/>
                </a:solidFill>
                <a:latin typeface="Work Sans ExtraBold"/>
                <a:ea typeface="Work Sans ExtraBold"/>
                <a:cs typeface="Work Sans ExtraBold"/>
                <a:sym typeface="Work Sans ExtraBold"/>
              </a:defRPr>
            </a:lvl5pPr>
            <a:lvl6pPr lvl="5" rtl="0">
              <a:spcBef>
                <a:spcPts val="0"/>
              </a:spcBef>
              <a:spcAft>
                <a:spcPts val="0"/>
              </a:spcAft>
              <a:buClr>
                <a:srgbClr val="333333"/>
              </a:buClr>
              <a:buSzPts val="3600"/>
              <a:buFont typeface="Work Sans ExtraBold"/>
              <a:buNone/>
              <a:defRPr sz="3600">
                <a:solidFill>
                  <a:srgbClr val="333333"/>
                </a:solidFill>
                <a:latin typeface="Work Sans ExtraBold"/>
                <a:ea typeface="Work Sans ExtraBold"/>
                <a:cs typeface="Work Sans ExtraBold"/>
                <a:sym typeface="Work Sans ExtraBold"/>
              </a:defRPr>
            </a:lvl6pPr>
            <a:lvl7pPr lvl="6" rtl="0">
              <a:spcBef>
                <a:spcPts val="0"/>
              </a:spcBef>
              <a:spcAft>
                <a:spcPts val="0"/>
              </a:spcAft>
              <a:buClr>
                <a:srgbClr val="333333"/>
              </a:buClr>
              <a:buSzPts val="3600"/>
              <a:buFont typeface="Work Sans ExtraBold"/>
              <a:buNone/>
              <a:defRPr sz="3600">
                <a:solidFill>
                  <a:srgbClr val="333333"/>
                </a:solidFill>
                <a:latin typeface="Work Sans ExtraBold"/>
                <a:ea typeface="Work Sans ExtraBold"/>
                <a:cs typeface="Work Sans ExtraBold"/>
                <a:sym typeface="Work Sans ExtraBold"/>
              </a:defRPr>
            </a:lvl7pPr>
            <a:lvl8pPr lvl="7" rtl="0">
              <a:spcBef>
                <a:spcPts val="0"/>
              </a:spcBef>
              <a:spcAft>
                <a:spcPts val="0"/>
              </a:spcAft>
              <a:buClr>
                <a:srgbClr val="333333"/>
              </a:buClr>
              <a:buSzPts val="3600"/>
              <a:buFont typeface="Work Sans ExtraBold"/>
              <a:buNone/>
              <a:defRPr sz="3600">
                <a:solidFill>
                  <a:srgbClr val="333333"/>
                </a:solidFill>
                <a:latin typeface="Work Sans ExtraBold"/>
                <a:ea typeface="Work Sans ExtraBold"/>
                <a:cs typeface="Work Sans ExtraBold"/>
                <a:sym typeface="Work Sans ExtraBold"/>
              </a:defRPr>
            </a:lvl8pPr>
            <a:lvl9pPr lvl="8" rtl="0">
              <a:spcBef>
                <a:spcPts val="0"/>
              </a:spcBef>
              <a:spcAft>
                <a:spcPts val="0"/>
              </a:spcAft>
              <a:buClr>
                <a:srgbClr val="333333"/>
              </a:buClr>
              <a:buSzPts val="3600"/>
              <a:buFont typeface="Work Sans ExtraBold"/>
              <a:buNone/>
              <a:defRPr sz="3600">
                <a:solidFill>
                  <a:srgbClr val="333333"/>
                </a:solidFill>
                <a:latin typeface="Work Sans ExtraBold"/>
                <a:ea typeface="Work Sans ExtraBold"/>
                <a:cs typeface="Work Sans ExtraBold"/>
                <a:sym typeface="Work Sans ExtraBold"/>
              </a:defRPr>
            </a:lvl9pPr>
          </a:lstStyle>
          <a:p/>
        </p:txBody>
      </p:sp>
      <p:sp>
        <p:nvSpPr>
          <p:cNvPr id="62" name="Google Shape;62;p12"/>
          <p:cNvSpPr txBox="1"/>
          <p:nvPr>
            <p:ph idx="1" type="body"/>
          </p:nvPr>
        </p:nvSpPr>
        <p:spPr>
          <a:xfrm>
            <a:off x="540300" y="2474575"/>
            <a:ext cx="8520600" cy="1613700"/>
          </a:xfrm>
          <a:prstGeom prst="rect">
            <a:avLst/>
          </a:prstGeom>
        </p:spPr>
        <p:txBody>
          <a:bodyPr anchorCtr="0" anchor="t" bIns="91425" lIns="91425" spcFirstLastPara="1" rIns="91425" wrap="square" tIns="91425">
            <a:normAutofit/>
          </a:bodyPr>
          <a:lstStyle>
            <a:lvl1pPr indent="-342900" lvl="0" marL="457200" rtl="0">
              <a:spcBef>
                <a:spcPts val="0"/>
              </a:spcBef>
              <a:spcAft>
                <a:spcPts val="0"/>
              </a:spcAft>
              <a:buClr>
                <a:srgbClr val="333333"/>
              </a:buClr>
              <a:buSzPts val="1800"/>
              <a:buFont typeface="Open Sans"/>
              <a:buChar char="●"/>
              <a:defRPr>
                <a:solidFill>
                  <a:srgbClr val="333333"/>
                </a:solidFill>
                <a:latin typeface="Open Sans"/>
                <a:ea typeface="Open Sans"/>
                <a:cs typeface="Open Sans"/>
                <a:sym typeface="Open Sans"/>
              </a:defRPr>
            </a:lvl1pPr>
            <a:lvl2pPr indent="-317500" lvl="1" marL="914400" rtl="0">
              <a:spcBef>
                <a:spcPts val="0"/>
              </a:spcBef>
              <a:spcAft>
                <a:spcPts val="0"/>
              </a:spcAft>
              <a:buClr>
                <a:srgbClr val="333333"/>
              </a:buClr>
              <a:buSzPts val="1400"/>
              <a:buFont typeface="Open Sans"/>
              <a:buChar char="○"/>
              <a:defRPr>
                <a:solidFill>
                  <a:srgbClr val="333333"/>
                </a:solidFill>
                <a:latin typeface="Open Sans"/>
                <a:ea typeface="Open Sans"/>
                <a:cs typeface="Open Sans"/>
                <a:sym typeface="Open Sans"/>
              </a:defRPr>
            </a:lvl2pPr>
            <a:lvl3pPr indent="-317500" lvl="2" marL="1371600" rtl="0">
              <a:spcBef>
                <a:spcPts val="0"/>
              </a:spcBef>
              <a:spcAft>
                <a:spcPts val="0"/>
              </a:spcAft>
              <a:buClr>
                <a:srgbClr val="333333"/>
              </a:buClr>
              <a:buSzPts val="1400"/>
              <a:buFont typeface="Open Sans"/>
              <a:buChar char="■"/>
              <a:defRPr>
                <a:solidFill>
                  <a:srgbClr val="333333"/>
                </a:solidFill>
                <a:latin typeface="Open Sans"/>
                <a:ea typeface="Open Sans"/>
                <a:cs typeface="Open Sans"/>
                <a:sym typeface="Open Sans"/>
              </a:defRPr>
            </a:lvl3pPr>
            <a:lvl4pPr indent="-317500" lvl="3" marL="1828800" rtl="0">
              <a:spcBef>
                <a:spcPts val="0"/>
              </a:spcBef>
              <a:spcAft>
                <a:spcPts val="0"/>
              </a:spcAft>
              <a:buClr>
                <a:srgbClr val="333333"/>
              </a:buClr>
              <a:buSzPts val="1400"/>
              <a:buFont typeface="Open Sans"/>
              <a:buChar char="●"/>
              <a:defRPr>
                <a:solidFill>
                  <a:srgbClr val="333333"/>
                </a:solidFill>
                <a:latin typeface="Open Sans"/>
                <a:ea typeface="Open Sans"/>
                <a:cs typeface="Open Sans"/>
                <a:sym typeface="Open Sans"/>
              </a:defRPr>
            </a:lvl4pPr>
            <a:lvl5pPr indent="-317500" lvl="4" marL="2286000" rtl="0">
              <a:spcBef>
                <a:spcPts val="0"/>
              </a:spcBef>
              <a:spcAft>
                <a:spcPts val="0"/>
              </a:spcAft>
              <a:buClr>
                <a:srgbClr val="333333"/>
              </a:buClr>
              <a:buSzPts val="1400"/>
              <a:buFont typeface="Open Sans"/>
              <a:buChar char="○"/>
              <a:defRPr>
                <a:solidFill>
                  <a:srgbClr val="333333"/>
                </a:solidFill>
                <a:latin typeface="Open Sans"/>
                <a:ea typeface="Open Sans"/>
                <a:cs typeface="Open Sans"/>
                <a:sym typeface="Open Sans"/>
              </a:defRPr>
            </a:lvl5pPr>
            <a:lvl6pPr indent="-317500" lvl="5" marL="2743200" rtl="0">
              <a:spcBef>
                <a:spcPts val="0"/>
              </a:spcBef>
              <a:spcAft>
                <a:spcPts val="0"/>
              </a:spcAft>
              <a:buClr>
                <a:srgbClr val="333333"/>
              </a:buClr>
              <a:buSzPts val="1400"/>
              <a:buFont typeface="Open Sans"/>
              <a:buChar char="■"/>
              <a:defRPr>
                <a:solidFill>
                  <a:srgbClr val="333333"/>
                </a:solidFill>
                <a:latin typeface="Open Sans"/>
                <a:ea typeface="Open Sans"/>
                <a:cs typeface="Open Sans"/>
                <a:sym typeface="Open Sans"/>
              </a:defRPr>
            </a:lvl6pPr>
            <a:lvl7pPr indent="-317500" lvl="6" marL="3200400" rtl="0">
              <a:spcBef>
                <a:spcPts val="0"/>
              </a:spcBef>
              <a:spcAft>
                <a:spcPts val="0"/>
              </a:spcAft>
              <a:buClr>
                <a:srgbClr val="333333"/>
              </a:buClr>
              <a:buSzPts val="1400"/>
              <a:buFont typeface="Open Sans"/>
              <a:buChar char="●"/>
              <a:defRPr>
                <a:solidFill>
                  <a:srgbClr val="333333"/>
                </a:solidFill>
                <a:latin typeface="Open Sans"/>
                <a:ea typeface="Open Sans"/>
                <a:cs typeface="Open Sans"/>
                <a:sym typeface="Open Sans"/>
              </a:defRPr>
            </a:lvl7pPr>
            <a:lvl8pPr indent="-317500" lvl="7" marL="3657600" rtl="0">
              <a:spcBef>
                <a:spcPts val="0"/>
              </a:spcBef>
              <a:spcAft>
                <a:spcPts val="0"/>
              </a:spcAft>
              <a:buClr>
                <a:srgbClr val="333333"/>
              </a:buClr>
              <a:buSzPts val="1400"/>
              <a:buFont typeface="Open Sans"/>
              <a:buChar char="○"/>
              <a:defRPr>
                <a:solidFill>
                  <a:srgbClr val="333333"/>
                </a:solidFill>
                <a:latin typeface="Open Sans"/>
                <a:ea typeface="Open Sans"/>
                <a:cs typeface="Open Sans"/>
                <a:sym typeface="Open Sans"/>
              </a:defRPr>
            </a:lvl8pPr>
            <a:lvl9pPr indent="-317500" lvl="8" marL="4114800" rtl="0">
              <a:spcBef>
                <a:spcPts val="0"/>
              </a:spcBef>
              <a:spcAft>
                <a:spcPts val="0"/>
              </a:spcAft>
              <a:buClr>
                <a:srgbClr val="333333"/>
              </a:buClr>
              <a:buSzPts val="1400"/>
              <a:buFont typeface="Open Sans"/>
              <a:buChar char="■"/>
              <a:defRPr>
                <a:solidFill>
                  <a:srgbClr val="333333"/>
                </a:solidFill>
                <a:latin typeface="Open Sans"/>
                <a:ea typeface="Open Sans"/>
                <a:cs typeface="Open Sans"/>
                <a:sym typeface="Open Sans"/>
              </a:defRPr>
            </a:lvl9pPr>
          </a:lstStyle>
          <a:p/>
        </p:txBody>
      </p:sp>
      <p:sp>
        <p:nvSpPr>
          <p:cNvPr id="63" name="Google Shape;63;p1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pic>
        <p:nvPicPr>
          <p:cNvPr id="64" name="Google Shape;64;p12"/>
          <p:cNvPicPr preferRelativeResize="0"/>
          <p:nvPr/>
        </p:nvPicPr>
        <p:blipFill rotWithShape="1">
          <a:blip r:embed="rId2">
            <a:alphaModFix/>
          </a:blip>
          <a:srcRect b="0" l="0" r="0" t="0"/>
          <a:stretch/>
        </p:blipFill>
        <p:spPr>
          <a:xfrm>
            <a:off x="302075" y="274700"/>
            <a:ext cx="1921652" cy="434550"/>
          </a:xfrm>
          <a:prstGeom prst="rect">
            <a:avLst/>
          </a:prstGeom>
          <a:noFill/>
          <a:ln>
            <a:noFill/>
          </a:ln>
        </p:spPr>
      </p:pic>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_AND_BODY_3">
  <p:cSld name="TITLE_AND_BODY_3">
    <p:spTree>
      <p:nvGrpSpPr>
        <p:cNvPr id="65" name="Shape 65"/>
        <p:cNvGrpSpPr/>
        <p:nvPr/>
      </p:nvGrpSpPr>
      <p:grpSpPr>
        <a:xfrm>
          <a:off x="0" y="0"/>
          <a:ext cx="0" cy="0"/>
          <a:chOff x="0" y="0"/>
          <a:chExt cx="0" cy="0"/>
        </a:xfrm>
      </p:grpSpPr>
      <p:sp>
        <p:nvSpPr>
          <p:cNvPr id="66" name="Google Shape;66;p13"/>
          <p:cNvSpPr txBox="1"/>
          <p:nvPr>
            <p:ph type="title"/>
          </p:nvPr>
        </p:nvSpPr>
        <p:spPr>
          <a:xfrm>
            <a:off x="540300" y="1740425"/>
            <a:ext cx="8520600" cy="572700"/>
          </a:xfrm>
          <a:prstGeom prst="rect">
            <a:avLst/>
          </a:prstGeom>
        </p:spPr>
        <p:txBody>
          <a:bodyPr anchorCtr="0" anchor="t" bIns="91425" lIns="91425" spcFirstLastPara="1" rIns="91425" wrap="square" tIns="91425">
            <a:normAutofit/>
          </a:bodyPr>
          <a:lstStyle>
            <a:lvl1pPr lvl="0" rtl="0">
              <a:spcBef>
                <a:spcPts val="0"/>
              </a:spcBef>
              <a:spcAft>
                <a:spcPts val="0"/>
              </a:spcAft>
              <a:buClr>
                <a:srgbClr val="333333"/>
              </a:buClr>
              <a:buSzPts val="3600"/>
              <a:buFont typeface="Work Sans ExtraBold"/>
              <a:buNone/>
              <a:defRPr sz="3600">
                <a:solidFill>
                  <a:srgbClr val="333333"/>
                </a:solidFill>
                <a:latin typeface="Work Sans ExtraBold"/>
                <a:ea typeface="Work Sans ExtraBold"/>
                <a:cs typeface="Work Sans ExtraBold"/>
                <a:sym typeface="Work Sans ExtraBold"/>
              </a:defRPr>
            </a:lvl1pPr>
            <a:lvl2pPr lvl="1" rtl="0">
              <a:spcBef>
                <a:spcPts val="0"/>
              </a:spcBef>
              <a:spcAft>
                <a:spcPts val="0"/>
              </a:spcAft>
              <a:buClr>
                <a:srgbClr val="333333"/>
              </a:buClr>
              <a:buSzPts val="3600"/>
              <a:buFont typeface="Work Sans ExtraBold"/>
              <a:buNone/>
              <a:defRPr sz="3600">
                <a:solidFill>
                  <a:srgbClr val="333333"/>
                </a:solidFill>
                <a:latin typeface="Work Sans ExtraBold"/>
                <a:ea typeface="Work Sans ExtraBold"/>
                <a:cs typeface="Work Sans ExtraBold"/>
                <a:sym typeface="Work Sans ExtraBold"/>
              </a:defRPr>
            </a:lvl2pPr>
            <a:lvl3pPr lvl="2" rtl="0">
              <a:spcBef>
                <a:spcPts val="0"/>
              </a:spcBef>
              <a:spcAft>
                <a:spcPts val="0"/>
              </a:spcAft>
              <a:buClr>
                <a:srgbClr val="333333"/>
              </a:buClr>
              <a:buSzPts val="3600"/>
              <a:buFont typeface="Work Sans ExtraBold"/>
              <a:buNone/>
              <a:defRPr sz="3600">
                <a:solidFill>
                  <a:srgbClr val="333333"/>
                </a:solidFill>
                <a:latin typeface="Work Sans ExtraBold"/>
                <a:ea typeface="Work Sans ExtraBold"/>
                <a:cs typeface="Work Sans ExtraBold"/>
                <a:sym typeface="Work Sans ExtraBold"/>
              </a:defRPr>
            </a:lvl3pPr>
            <a:lvl4pPr lvl="3" rtl="0">
              <a:spcBef>
                <a:spcPts val="0"/>
              </a:spcBef>
              <a:spcAft>
                <a:spcPts val="0"/>
              </a:spcAft>
              <a:buClr>
                <a:srgbClr val="333333"/>
              </a:buClr>
              <a:buSzPts val="3600"/>
              <a:buFont typeface="Work Sans ExtraBold"/>
              <a:buNone/>
              <a:defRPr sz="3600">
                <a:solidFill>
                  <a:srgbClr val="333333"/>
                </a:solidFill>
                <a:latin typeface="Work Sans ExtraBold"/>
                <a:ea typeface="Work Sans ExtraBold"/>
                <a:cs typeface="Work Sans ExtraBold"/>
                <a:sym typeface="Work Sans ExtraBold"/>
              </a:defRPr>
            </a:lvl4pPr>
            <a:lvl5pPr lvl="4" rtl="0">
              <a:spcBef>
                <a:spcPts val="0"/>
              </a:spcBef>
              <a:spcAft>
                <a:spcPts val="0"/>
              </a:spcAft>
              <a:buClr>
                <a:srgbClr val="333333"/>
              </a:buClr>
              <a:buSzPts val="3600"/>
              <a:buFont typeface="Work Sans ExtraBold"/>
              <a:buNone/>
              <a:defRPr sz="3600">
                <a:solidFill>
                  <a:srgbClr val="333333"/>
                </a:solidFill>
                <a:latin typeface="Work Sans ExtraBold"/>
                <a:ea typeface="Work Sans ExtraBold"/>
                <a:cs typeface="Work Sans ExtraBold"/>
                <a:sym typeface="Work Sans ExtraBold"/>
              </a:defRPr>
            </a:lvl5pPr>
            <a:lvl6pPr lvl="5" rtl="0">
              <a:spcBef>
                <a:spcPts val="0"/>
              </a:spcBef>
              <a:spcAft>
                <a:spcPts val="0"/>
              </a:spcAft>
              <a:buClr>
                <a:srgbClr val="333333"/>
              </a:buClr>
              <a:buSzPts val="3600"/>
              <a:buFont typeface="Work Sans ExtraBold"/>
              <a:buNone/>
              <a:defRPr sz="3600">
                <a:solidFill>
                  <a:srgbClr val="333333"/>
                </a:solidFill>
                <a:latin typeface="Work Sans ExtraBold"/>
                <a:ea typeface="Work Sans ExtraBold"/>
                <a:cs typeface="Work Sans ExtraBold"/>
                <a:sym typeface="Work Sans ExtraBold"/>
              </a:defRPr>
            </a:lvl6pPr>
            <a:lvl7pPr lvl="6" rtl="0">
              <a:spcBef>
                <a:spcPts val="0"/>
              </a:spcBef>
              <a:spcAft>
                <a:spcPts val="0"/>
              </a:spcAft>
              <a:buClr>
                <a:srgbClr val="333333"/>
              </a:buClr>
              <a:buSzPts val="3600"/>
              <a:buFont typeface="Work Sans ExtraBold"/>
              <a:buNone/>
              <a:defRPr sz="3600">
                <a:solidFill>
                  <a:srgbClr val="333333"/>
                </a:solidFill>
                <a:latin typeface="Work Sans ExtraBold"/>
                <a:ea typeface="Work Sans ExtraBold"/>
                <a:cs typeface="Work Sans ExtraBold"/>
                <a:sym typeface="Work Sans ExtraBold"/>
              </a:defRPr>
            </a:lvl7pPr>
            <a:lvl8pPr lvl="7" rtl="0">
              <a:spcBef>
                <a:spcPts val="0"/>
              </a:spcBef>
              <a:spcAft>
                <a:spcPts val="0"/>
              </a:spcAft>
              <a:buClr>
                <a:srgbClr val="333333"/>
              </a:buClr>
              <a:buSzPts val="3600"/>
              <a:buFont typeface="Work Sans ExtraBold"/>
              <a:buNone/>
              <a:defRPr sz="3600">
                <a:solidFill>
                  <a:srgbClr val="333333"/>
                </a:solidFill>
                <a:latin typeface="Work Sans ExtraBold"/>
                <a:ea typeface="Work Sans ExtraBold"/>
                <a:cs typeface="Work Sans ExtraBold"/>
                <a:sym typeface="Work Sans ExtraBold"/>
              </a:defRPr>
            </a:lvl8pPr>
            <a:lvl9pPr lvl="8" rtl="0">
              <a:spcBef>
                <a:spcPts val="0"/>
              </a:spcBef>
              <a:spcAft>
                <a:spcPts val="0"/>
              </a:spcAft>
              <a:buClr>
                <a:srgbClr val="333333"/>
              </a:buClr>
              <a:buSzPts val="3600"/>
              <a:buFont typeface="Work Sans ExtraBold"/>
              <a:buNone/>
              <a:defRPr sz="3600">
                <a:solidFill>
                  <a:srgbClr val="333333"/>
                </a:solidFill>
                <a:latin typeface="Work Sans ExtraBold"/>
                <a:ea typeface="Work Sans ExtraBold"/>
                <a:cs typeface="Work Sans ExtraBold"/>
                <a:sym typeface="Work Sans ExtraBold"/>
              </a:defRPr>
            </a:lvl9pPr>
          </a:lstStyle>
          <a:p/>
        </p:txBody>
      </p:sp>
      <p:sp>
        <p:nvSpPr>
          <p:cNvPr id="67" name="Google Shape;67;p13"/>
          <p:cNvSpPr txBox="1"/>
          <p:nvPr>
            <p:ph idx="1" type="body"/>
          </p:nvPr>
        </p:nvSpPr>
        <p:spPr>
          <a:xfrm>
            <a:off x="540300" y="2474575"/>
            <a:ext cx="8520600" cy="1613700"/>
          </a:xfrm>
          <a:prstGeom prst="rect">
            <a:avLst/>
          </a:prstGeom>
        </p:spPr>
        <p:txBody>
          <a:bodyPr anchorCtr="0" anchor="t" bIns="91425" lIns="91425" spcFirstLastPara="1" rIns="91425" wrap="square" tIns="91425">
            <a:normAutofit/>
          </a:bodyPr>
          <a:lstStyle>
            <a:lvl1pPr indent="-342900" lvl="0" marL="457200" rtl="0">
              <a:spcBef>
                <a:spcPts val="0"/>
              </a:spcBef>
              <a:spcAft>
                <a:spcPts val="0"/>
              </a:spcAft>
              <a:buClr>
                <a:srgbClr val="333333"/>
              </a:buClr>
              <a:buSzPts val="1800"/>
              <a:buFont typeface="Open Sans"/>
              <a:buChar char="●"/>
              <a:defRPr>
                <a:solidFill>
                  <a:srgbClr val="333333"/>
                </a:solidFill>
                <a:latin typeface="Open Sans"/>
                <a:ea typeface="Open Sans"/>
                <a:cs typeface="Open Sans"/>
                <a:sym typeface="Open Sans"/>
              </a:defRPr>
            </a:lvl1pPr>
            <a:lvl2pPr indent="-317500" lvl="1" marL="914400" rtl="0">
              <a:spcBef>
                <a:spcPts val="0"/>
              </a:spcBef>
              <a:spcAft>
                <a:spcPts val="0"/>
              </a:spcAft>
              <a:buClr>
                <a:srgbClr val="333333"/>
              </a:buClr>
              <a:buSzPts val="1400"/>
              <a:buFont typeface="Open Sans"/>
              <a:buChar char="○"/>
              <a:defRPr>
                <a:solidFill>
                  <a:srgbClr val="333333"/>
                </a:solidFill>
                <a:latin typeface="Open Sans"/>
                <a:ea typeface="Open Sans"/>
                <a:cs typeface="Open Sans"/>
                <a:sym typeface="Open Sans"/>
              </a:defRPr>
            </a:lvl2pPr>
            <a:lvl3pPr indent="-317500" lvl="2" marL="1371600" rtl="0">
              <a:spcBef>
                <a:spcPts val="0"/>
              </a:spcBef>
              <a:spcAft>
                <a:spcPts val="0"/>
              </a:spcAft>
              <a:buClr>
                <a:srgbClr val="333333"/>
              </a:buClr>
              <a:buSzPts val="1400"/>
              <a:buFont typeface="Open Sans"/>
              <a:buChar char="■"/>
              <a:defRPr>
                <a:solidFill>
                  <a:srgbClr val="333333"/>
                </a:solidFill>
                <a:latin typeface="Open Sans"/>
                <a:ea typeface="Open Sans"/>
                <a:cs typeface="Open Sans"/>
                <a:sym typeface="Open Sans"/>
              </a:defRPr>
            </a:lvl3pPr>
            <a:lvl4pPr indent="-317500" lvl="3" marL="1828800" rtl="0">
              <a:spcBef>
                <a:spcPts val="0"/>
              </a:spcBef>
              <a:spcAft>
                <a:spcPts val="0"/>
              </a:spcAft>
              <a:buClr>
                <a:srgbClr val="333333"/>
              </a:buClr>
              <a:buSzPts val="1400"/>
              <a:buFont typeface="Open Sans"/>
              <a:buChar char="●"/>
              <a:defRPr>
                <a:solidFill>
                  <a:srgbClr val="333333"/>
                </a:solidFill>
                <a:latin typeface="Open Sans"/>
                <a:ea typeface="Open Sans"/>
                <a:cs typeface="Open Sans"/>
                <a:sym typeface="Open Sans"/>
              </a:defRPr>
            </a:lvl4pPr>
            <a:lvl5pPr indent="-317500" lvl="4" marL="2286000" rtl="0">
              <a:spcBef>
                <a:spcPts val="0"/>
              </a:spcBef>
              <a:spcAft>
                <a:spcPts val="0"/>
              </a:spcAft>
              <a:buClr>
                <a:srgbClr val="333333"/>
              </a:buClr>
              <a:buSzPts val="1400"/>
              <a:buFont typeface="Open Sans"/>
              <a:buChar char="○"/>
              <a:defRPr>
                <a:solidFill>
                  <a:srgbClr val="333333"/>
                </a:solidFill>
                <a:latin typeface="Open Sans"/>
                <a:ea typeface="Open Sans"/>
                <a:cs typeface="Open Sans"/>
                <a:sym typeface="Open Sans"/>
              </a:defRPr>
            </a:lvl5pPr>
            <a:lvl6pPr indent="-317500" lvl="5" marL="2743200" rtl="0">
              <a:spcBef>
                <a:spcPts val="0"/>
              </a:spcBef>
              <a:spcAft>
                <a:spcPts val="0"/>
              </a:spcAft>
              <a:buClr>
                <a:srgbClr val="333333"/>
              </a:buClr>
              <a:buSzPts val="1400"/>
              <a:buFont typeface="Open Sans"/>
              <a:buChar char="■"/>
              <a:defRPr>
                <a:solidFill>
                  <a:srgbClr val="333333"/>
                </a:solidFill>
                <a:latin typeface="Open Sans"/>
                <a:ea typeface="Open Sans"/>
                <a:cs typeface="Open Sans"/>
                <a:sym typeface="Open Sans"/>
              </a:defRPr>
            </a:lvl6pPr>
            <a:lvl7pPr indent="-317500" lvl="6" marL="3200400" rtl="0">
              <a:spcBef>
                <a:spcPts val="0"/>
              </a:spcBef>
              <a:spcAft>
                <a:spcPts val="0"/>
              </a:spcAft>
              <a:buClr>
                <a:srgbClr val="333333"/>
              </a:buClr>
              <a:buSzPts val="1400"/>
              <a:buFont typeface="Open Sans"/>
              <a:buChar char="●"/>
              <a:defRPr>
                <a:solidFill>
                  <a:srgbClr val="333333"/>
                </a:solidFill>
                <a:latin typeface="Open Sans"/>
                <a:ea typeface="Open Sans"/>
                <a:cs typeface="Open Sans"/>
                <a:sym typeface="Open Sans"/>
              </a:defRPr>
            </a:lvl7pPr>
            <a:lvl8pPr indent="-317500" lvl="7" marL="3657600" rtl="0">
              <a:spcBef>
                <a:spcPts val="0"/>
              </a:spcBef>
              <a:spcAft>
                <a:spcPts val="0"/>
              </a:spcAft>
              <a:buClr>
                <a:srgbClr val="333333"/>
              </a:buClr>
              <a:buSzPts val="1400"/>
              <a:buFont typeface="Open Sans"/>
              <a:buChar char="○"/>
              <a:defRPr>
                <a:solidFill>
                  <a:srgbClr val="333333"/>
                </a:solidFill>
                <a:latin typeface="Open Sans"/>
                <a:ea typeface="Open Sans"/>
                <a:cs typeface="Open Sans"/>
                <a:sym typeface="Open Sans"/>
              </a:defRPr>
            </a:lvl8pPr>
            <a:lvl9pPr indent="-317500" lvl="8" marL="4114800" rtl="0">
              <a:spcBef>
                <a:spcPts val="0"/>
              </a:spcBef>
              <a:spcAft>
                <a:spcPts val="0"/>
              </a:spcAft>
              <a:buClr>
                <a:srgbClr val="333333"/>
              </a:buClr>
              <a:buSzPts val="1400"/>
              <a:buFont typeface="Open Sans"/>
              <a:buChar char="■"/>
              <a:defRPr>
                <a:solidFill>
                  <a:srgbClr val="333333"/>
                </a:solidFill>
                <a:latin typeface="Open Sans"/>
                <a:ea typeface="Open Sans"/>
                <a:cs typeface="Open Sans"/>
                <a:sym typeface="Open Sans"/>
              </a:defRPr>
            </a:lvl9pPr>
          </a:lstStyle>
          <a:p/>
        </p:txBody>
      </p:sp>
      <p:sp>
        <p:nvSpPr>
          <p:cNvPr id="68" name="Google Shape;68;p1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pic>
        <p:nvPicPr>
          <p:cNvPr id="69" name="Google Shape;69;p13"/>
          <p:cNvPicPr preferRelativeResize="0"/>
          <p:nvPr/>
        </p:nvPicPr>
        <p:blipFill rotWithShape="1">
          <a:blip r:embed="rId2">
            <a:alphaModFix/>
          </a:blip>
          <a:srcRect b="0" l="0" r="0" t="0"/>
          <a:stretch/>
        </p:blipFill>
        <p:spPr>
          <a:xfrm>
            <a:off x="302075" y="274700"/>
            <a:ext cx="1921652" cy="434550"/>
          </a:xfrm>
          <a:prstGeom prst="rect">
            <a:avLst/>
          </a:prstGeom>
          <a:noFill/>
          <a:ln>
            <a:noFill/>
          </a:ln>
        </p:spPr>
      </p:pic>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_AND_BODY_4">
  <p:cSld name="TITLE_AND_BODY_4">
    <p:spTree>
      <p:nvGrpSpPr>
        <p:cNvPr id="70" name="Shape 70"/>
        <p:cNvGrpSpPr/>
        <p:nvPr/>
      </p:nvGrpSpPr>
      <p:grpSpPr>
        <a:xfrm>
          <a:off x="0" y="0"/>
          <a:ext cx="0" cy="0"/>
          <a:chOff x="0" y="0"/>
          <a:chExt cx="0" cy="0"/>
        </a:xfrm>
      </p:grpSpPr>
      <p:sp>
        <p:nvSpPr>
          <p:cNvPr id="71" name="Google Shape;71;p14"/>
          <p:cNvSpPr txBox="1"/>
          <p:nvPr>
            <p:ph type="title"/>
          </p:nvPr>
        </p:nvSpPr>
        <p:spPr>
          <a:xfrm>
            <a:off x="540300" y="1740425"/>
            <a:ext cx="8520600" cy="572700"/>
          </a:xfrm>
          <a:prstGeom prst="rect">
            <a:avLst/>
          </a:prstGeom>
        </p:spPr>
        <p:txBody>
          <a:bodyPr anchorCtr="0" anchor="t" bIns="91425" lIns="91425" spcFirstLastPara="1" rIns="91425" wrap="square" tIns="91425">
            <a:normAutofit/>
          </a:bodyPr>
          <a:lstStyle>
            <a:lvl1pPr lvl="0" rtl="0">
              <a:spcBef>
                <a:spcPts val="0"/>
              </a:spcBef>
              <a:spcAft>
                <a:spcPts val="0"/>
              </a:spcAft>
              <a:buClr>
                <a:srgbClr val="333333"/>
              </a:buClr>
              <a:buSzPts val="3600"/>
              <a:buFont typeface="Work Sans ExtraBold"/>
              <a:buNone/>
              <a:defRPr sz="3600">
                <a:solidFill>
                  <a:srgbClr val="333333"/>
                </a:solidFill>
                <a:latin typeface="Work Sans ExtraBold"/>
                <a:ea typeface="Work Sans ExtraBold"/>
                <a:cs typeface="Work Sans ExtraBold"/>
                <a:sym typeface="Work Sans ExtraBold"/>
              </a:defRPr>
            </a:lvl1pPr>
            <a:lvl2pPr lvl="1" rtl="0">
              <a:spcBef>
                <a:spcPts val="0"/>
              </a:spcBef>
              <a:spcAft>
                <a:spcPts val="0"/>
              </a:spcAft>
              <a:buClr>
                <a:srgbClr val="333333"/>
              </a:buClr>
              <a:buSzPts val="3600"/>
              <a:buFont typeface="Work Sans ExtraBold"/>
              <a:buNone/>
              <a:defRPr sz="3600">
                <a:solidFill>
                  <a:srgbClr val="333333"/>
                </a:solidFill>
                <a:latin typeface="Work Sans ExtraBold"/>
                <a:ea typeface="Work Sans ExtraBold"/>
                <a:cs typeface="Work Sans ExtraBold"/>
                <a:sym typeface="Work Sans ExtraBold"/>
              </a:defRPr>
            </a:lvl2pPr>
            <a:lvl3pPr lvl="2" rtl="0">
              <a:spcBef>
                <a:spcPts val="0"/>
              </a:spcBef>
              <a:spcAft>
                <a:spcPts val="0"/>
              </a:spcAft>
              <a:buClr>
                <a:srgbClr val="333333"/>
              </a:buClr>
              <a:buSzPts val="3600"/>
              <a:buFont typeface="Work Sans ExtraBold"/>
              <a:buNone/>
              <a:defRPr sz="3600">
                <a:solidFill>
                  <a:srgbClr val="333333"/>
                </a:solidFill>
                <a:latin typeface="Work Sans ExtraBold"/>
                <a:ea typeface="Work Sans ExtraBold"/>
                <a:cs typeface="Work Sans ExtraBold"/>
                <a:sym typeface="Work Sans ExtraBold"/>
              </a:defRPr>
            </a:lvl3pPr>
            <a:lvl4pPr lvl="3" rtl="0">
              <a:spcBef>
                <a:spcPts val="0"/>
              </a:spcBef>
              <a:spcAft>
                <a:spcPts val="0"/>
              </a:spcAft>
              <a:buClr>
                <a:srgbClr val="333333"/>
              </a:buClr>
              <a:buSzPts val="3600"/>
              <a:buFont typeface="Work Sans ExtraBold"/>
              <a:buNone/>
              <a:defRPr sz="3600">
                <a:solidFill>
                  <a:srgbClr val="333333"/>
                </a:solidFill>
                <a:latin typeface="Work Sans ExtraBold"/>
                <a:ea typeface="Work Sans ExtraBold"/>
                <a:cs typeface="Work Sans ExtraBold"/>
                <a:sym typeface="Work Sans ExtraBold"/>
              </a:defRPr>
            </a:lvl4pPr>
            <a:lvl5pPr lvl="4" rtl="0">
              <a:spcBef>
                <a:spcPts val="0"/>
              </a:spcBef>
              <a:spcAft>
                <a:spcPts val="0"/>
              </a:spcAft>
              <a:buClr>
                <a:srgbClr val="333333"/>
              </a:buClr>
              <a:buSzPts val="3600"/>
              <a:buFont typeface="Work Sans ExtraBold"/>
              <a:buNone/>
              <a:defRPr sz="3600">
                <a:solidFill>
                  <a:srgbClr val="333333"/>
                </a:solidFill>
                <a:latin typeface="Work Sans ExtraBold"/>
                <a:ea typeface="Work Sans ExtraBold"/>
                <a:cs typeface="Work Sans ExtraBold"/>
                <a:sym typeface="Work Sans ExtraBold"/>
              </a:defRPr>
            </a:lvl5pPr>
            <a:lvl6pPr lvl="5" rtl="0">
              <a:spcBef>
                <a:spcPts val="0"/>
              </a:spcBef>
              <a:spcAft>
                <a:spcPts val="0"/>
              </a:spcAft>
              <a:buClr>
                <a:srgbClr val="333333"/>
              </a:buClr>
              <a:buSzPts val="3600"/>
              <a:buFont typeface="Work Sans ExtraBold"/>
              <a:buNone/>
              <a:defRPr sz="3600">
                <a:solidFill>
                  <a:srgbClr val="333333"/>
                </a:solidFill>
                <a:latin typeface="Work Sans ExtraBold"/>
                <a:ea typeface="Work Sans ExtraBold"/>
                <a:cs typeface="Work Sans ExtraBold"/>
                <a:sym typeface="Work Sans ExtraBold"/>
              </a:defRPr>
            </a:lvl6pPr>
            <a:lvl7pPr lvl="6" rtl="0">
              <a:spcBef>
                <a:spcPts val="0"/>
              </a:spcBef>
              <a:spcAft>
                <a:spcPts val="0"/>
              </a:spcAft>
              <a:buClr>
                <a:srgbClr val="333333"/>
              </a:buClr>
              <a:buSzPts val="3600"/>
              <a:buFont typeface="Work Sans ExtraBold"/>
              <a:buNone/>
              <a:defRPr sz="3600">
                <a:solidFill>
                  <a:srgbClr val="333333"/>
                </a:solidFill>
                <a:latin typeface="Work Sans ExtraBold"/>
                <a:ea typeface="Work Sans ExtraBold"/>
                <a:cs typeface="Work Sans ExtraBold"/>
                <a:sym typeface="Work Sans ExtraBold"/>
              </a:defRPr>
            </a:lvl7pPr>
            <a:lvl8pPr lvl="7" rtl="0">
              <a:spcBef>
                <a:spcPts val="0"/>
              </a:spcBef>
              <a:spcAft>
                <a:spcPts val="0"/>
              </a:spcAft>
              <a:buClr>
                <a:srgbClr val="333333"/>
              </a:buClr>
              <a:buSzPts val="3600"/>
              <a:buFont typeface="Work Sans ExtraBold"/>
              <a:buNone/>
              <a:defRPr sz="3600">
                <a:solidFill>
                  <a:srgbClr val="333333"/>
                </a:solidFill>
                <a:latin typeface="Work Sans ExtraBold"/>
                <a:ea typeface="Work Sans ExtraBold"/>
                <a:cs typeface="Work Sans ExtraBold"/>
                <a:sym typeface="Work Sans ExtraBold"/>
              </a:defRPr>
            </a:lvl8pPr>
            <a:lvl9pPr lvl="8" rtl="0">
              <a:spcBef>
                <a:spcPts val="0"/>
              </a:spcBef>
              <a:spcAft>
                <a:spcPts val="0"/>
              </a:spcAft>
              <a:buClr>
                <a:srgbClr val="333333"/>
              </a:buClr>
              <a:buSzPts val="3600"/>
              <a:buFont typeface="Work Sans ExtraBold"/>
              <a:buNone/>
              <a:defRPr sz="3600">
                <a:solidFill>
                  <a:srgbClr val="333333"/>
                </a:solidFill>
                <a:latin typeface="Work Sans ExtraBold"/>
                <a:ea typeface="Work Sans ExtraBold"/>
                <a:cs typeface="Work Sans ExtraBold"/>
                <a:sym typeface="Work Sans ExtraBold"/>
              </a:defRPr>
            </a:lvl9pPr>
          </a:lstStyle>
          <a:p/>
        </p:txBody>
      </p:sp>
      <p:sp>
        <p:nvSpPr>
          <p:cNvPr id="72" name="Google Shape;72;p14"/>
          <p:cNvSpPr txBox="1"/>
          <p:nvPr>
            <p:ph idx="1" type="body"/>
          </p:nvPr>
        </p:nvSpPr>
        <p:spPr>
          <a:xfrm>
            <a:off x="540300" y="2474575"/>
            <a:ext cx="8520600" cy="1613700"/>
          </a:xfrm>
          <a:prstGeom prst="rect">
            <a:avLst/>
          </a:prstGeom>
        </p:spPr>
        <p:txBody>
          <a:bodyPr anchorCtr="0" anchor="t" bIns="91425" lIns="91425" spcFirstLastPara="1" rIns="91425" wrap="square" tIns="91425">
            <a:normAutofit/>
          </a:bodyPr>
          <a:lstStyle>
            <a:lvl1pPr indent="-342900" lvl="0" marL="457200" rtl="0">
              <a:spcBef>
                <a:spcPts val="0"/>
              </a:spcBef>
              <a:spcAft>
                <a:spcPts val="0"/>
              </a:spcAft>
              <a:buClr>
                <a:srgbClr val="333333"/>
              </a:buClr>
              <a:buSzPts val="1800"/>
              <a:buFont typeface="Open Sans"/>
              <a:buChar char="●"/>
              <a:defRPr>
                <a:solidFill>
                  <a:srgbClr val="333333"/>
                </a:solidFill>
                <a:latin typeface="Open Sans"/>
                <a:ea typeface="Open Sans"/>
                <a:cs typeface="Open Sans"/>
                <a:sym typeface="Open Sans"/>
              </a:defRPr>
            </a:lvl1pPr>
            <a:lvl2pPr indent="-317500" lvl="1" marL="914400" rtl="0">
              <a:spcBef>
                <a:spcPts val="0"/>
              </a:spcBef>
              <a:spcAft>
                <a:spcPts val="0"/>
              </a:spcAft>
              <a:buClr>
                <a:srgbClr val="333333"/>
              </a:buClr>
              <a:buSzPts val="1400"/>
              <a:buFont typeface="Open Sans"/>
              <a:buChar char="○"/>
              <a:defRPr>
                <a:solidFill>
                  <a:srgbClr val="333333"/>
                </a:solidFill>
                <a:latin typeface="Open Sans"/>
                <a:ea typeface="Open Sans"/>
                <a:cs typeface="Open Sans"/>
                <a:sym typeface="Open Sans"/>
              </a:defRPr>
            </a:lvl2pPr>
            <a:lvl3pPr indent="-317500" lvl="2" marL="1371600" rtl="0">
              <a:spcBef>
                <a:spcPts val="0"/>
              </a:spcBef>
              <a:spcAft>
                <a:spcPts val="0"/>
              </a:spcAft>
              <a:buClr>
                <a:srgbClr val="333333"/>
              </a:buClr>
              <a:buSzPts val="1400"/>
              <a:buFont typeface="Open Sans"/>
              <a:buChar char="■"/>
              <a:defRPr>
                <a:solidFill>
                  <a:srgbClr val="333333"/>
                </a:solidFill>
                <a:latin typeface="Open Sans"/>
                <a:ea typeface="Open Sans"/>
                <a:cs typeface="Open Sans"/>
                <a:sym typeface="Open Sans"/>
              </a:defRPr>
            </a:lvl3pPr>
            <a:lvl4pPr indent="-317500" lvl="3" marL="1828800" rtl="0">
              <a:spcBef>
                <a:spcPts val="0"/>
              </a:spcBef>
              <a:spcAft>
                <a:spcPts val="0"/>
              </a:spcAft>
              <a:buClr>
                <a:srgbClr val="333333"/>
              </a:buClr>
              <a:buSzPts val="1400"/>
              <a:buFont typeface="Open Sans"/>
              <a:buChar char="●"/>
              <a:defRPr>
                <a:solidFill>
                  <a:srgbClr val="333333"/>
                </a:solidFill>
                <a:latin typeface="Open Sans"/>
                <a:ea typeface="Open Sans"/>
                <a:cs typeface="Open Sans"/>
                <a:sym typeface="Open Sans"/>
              </a:defRPr>
            </a:lvl4pPr>
            <a:lvl5pPr indent="-317500" lvl="4" marL="2286000" rtl="0">
              <a:spcBef>
                <a:spcPts val="0"/>
              </a:spcBef>
              <a:spcAft>
                <a:spcPts val="0"/>
              </a:spcAft>
              <a:buClr>
                <a:srgbClr val="333333"/>
              </a:buClr>
              <a:buSzPts val="1400"/>
              <a:buFont typeface="Open Sans"/>
              <a:buChar char="○"/>
              <a:defRPr>
                <a:solidFill>
                  <a:srgbClr val="333333"/>
                </a:solidFill>
                <a:latin typeface="Open Sans"/>
                <a:ea typeface="Open Sans"/>
                <a:cs typeface="Open Sans"/>
                <a:sym typeface="Open Sans"/>
              </a:defRPr>
            </a:lvl5pPr>
            <a:lvl6pPr indent="-317500" lvl="5" marL="2743200" rtl="0">
              <a:spcBef>
                <a:spcPts val="0"/>
              </a:spcBef>
              <a:spcAft>
                <a:spcPts val="0"/>
              </a:spcAft>
              <a:buClr>
                <a:srgbClr val="333333"/>
              </a:buClr>
              <a:buSzPts val="1400"/>
              <a:buFont typeface="Open Sans"/>
              <a:buChar char="■"/>
              <a:defRPr>
                <a:solidFill>
                  <a:srgbClr val="333333"/>
                </a:solidFill>
                <a:latin typeface="Open Sans"/>
                <a:ea typeface="Open Sans"/>
                <a:cs typeface="Open Sans"/>
                <a:sym typeface="Open Sans"/>
              </a:defRPr>
            </a:lvl6pPr>
            <a:lvl7pPr indent="-317500" lvl="6" marL="3200400" rtl="0">
              <a:spcBef>
                <a:spcPts val="0"/>
              </a:spcBef>
              <a:spcAft>
                <a:spcPts val="0"/>
              </a:spcAft>
              <a:buClr>
                <a:srgbClr val="333333"/>
              </a:buClr>
              <a:buSzPts val="1400"/>
              <a:buFont typeface="Open Sans"/>
              <a:buChar char="●"/>
              <a:defRPr>
                <a:solidFill>
                  <a:srgbClr val="333333"/>
                </a:solidFill>
                <a:latin typeface="Open Sans"/>
                <a:ea typeface="Open Sans"/>
                <a:cs typeface="Open Sans"/>
                <a:sym typeface="Open Sans"/>
              </a:defRPr>
            </a:lvl7pPr>
            <a:lvl8pPr indent="-317500" lvl="7" marL="3657600" rtl="0">
              <a:spcBef>
                <a:spcPts val="0"/>
              </a:spcBef>
              <a:spcAft>
                <a:spcPts val="0"/>
              </a:spcAft>
              <a:buClr>
                <a:srgbClr val="333333"/>
              </a:buClr>
              <a:buSzPts val="1400"/>
              <a:buFont typeface="Open Sans"/>
              <a:buChar char="○"/>
              <a:defRPr>
                <a:solidFill>
                  <a:srgbClr val="333333"/>
                </a:solidFill>
                <a:latin typeface="Open Sans"/>
                <a:ea typeface="Open Sans"/>
                <a:cs typeface="Open Sans"/>
                <a:sym typeface="Open Sans"/>
              </a:defRPr>
            </a:lvl8pPr>
            <a:lvl9pPr indent="-317500" lvl="8" marL="4114800" rtl="0">
              <a:spcBef>
                <a:spcPts val="0"/>
              </a:spcBef>
              <a:spcAft>
                <a:spcPts val="0"/>
              </a:spcAft>
              <a:buClr>
                <a:srgbClr val="333333"/>
              </a:buClr>
              <a:buSzPts val="1400"/>
              <a:buFont typeface="Open Sans"/>
              <a:buChar char="■"/>
              <a:defRPr>
                <a:solidFill>
                  <a:srgbClr val="333333"/>
                </a:solidFill>
                <a:latin typeface="Open Sans"/>
                <a:ea typeface="Open Sans"/>
                <a:cs typeface="Open Sans"/>
                <a:sym typeface="Open Sans"/>
              </a:defRPr>
            </a:lvl9pPr>
          </a:lstStyle>
          <a:p/>
        </p:txBody>
      </p:sp>
      <p:sp>
        <p:nvSpPr>
          <p:cNvPr id="73" name="Google Shape;73;p1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pic>
        <p:nvPicPr>
          <p:cNvPr id="74" name="Google Shape;74;p14"/>
          <p:cNvPicPr preferRelativeResize="0"/>
          <p:nvPr/>
        </p:nvPicPr>
        <p:blipFill rotWithShape="1">
          <a:blip r:embed="rId2">
            <a:alphaModFix/>
          </a:blip>
          <a:srcRect b="0" l="0" r="0" t="0"/>
          <a:stretch/>
        </p:blipFill>
        <p:spPr>
          <a:xfrm>
            <a:off x="302075" y="274700"/>
            <a:ext cx="1921652" cy="434550"/>
          </a:xfrm>
          <a:prstGeom prst="rect">
            <a:avLst/>
          </a:prstGeom>
          <a:noFill/>
          <a:ln>
            <a:noFill/>
          </a:ln>
        </p:spPr>
      </p:pic>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_AND_BODY_5">
  <p:cSld name="TITLE_AND_BODY_5">
    <p:spTree>
      <p:nvGrpSpPr>
        <p:cNvPr id="75" name="Shape 75"/>
        <p:cNvGrpSpPr/>
        <p:nvPr/>
      </p:nvGrpSpPr>
      <p:grpSpPr>
        <a:xfrm>
          <a:off x="0" y="0"/>
          <a:ext cx="0" cy="0"/>
          <a:chOff x="0" y="0"/>
          <a:chExt cx="0" cy="0"/>
        </a:xfrm>
      </p:grpSpPr>
      <p:sp>
        <p:nvSpPr>
          <p:cNvPr id="76" name="Google Shape;76;p15"/>
          <p:cNvSpPr txBox="1"/>
          <p:nvPr>
            <p:ph type="title"/>
          </p:nvPr>
        </p:nvSpPr>
        <p:spPr>
          <a:xfrm>
            <a:off x="540300" y="1740425"/>
            <a:ext cx="8520600" cy="572700"/>
          </a:xfrm>
          <a:prstGeom prst="rect">
            <a:avLst/>
          </a:prstGeom>
        </p:spPr>
        <p:txBody>
          <a:bodyPr anchorCtr="0" anchor="t" bIns="91425" lIns="91425" spcFirstLastPara="1" rIns="91425" wrap="square" tIns="91425">
            <a:normAutofit/>
          </a:bodyPr>
          <a:lstStyle>
            <a:lvl1pPr lvl="0" rtl="0">
              <a:spcBef>
                <a:spcPts val="0"/>
              </a:spcBef>
              <a:spcAft>
                <a:spcPts val="0"/>
              </a:spcAft>
              <a:buClr>
                <a:srgbClr val="333333"/>
              </a:buClr>
              <a:buSzPts val="3600"/>
              <a:buFont typeface="Work Sans ExtraBold"/>
              <a:buNone/>
              <a:defRPr sz="3600">
                <a:solidFill>
                  <a:srgbClr val="333333"/>
                </a:solidFill>
                <a:latin typeface="Work Sans ExtraBold"/>
                <a:ea typeface="Work Sans ExtraBold"/>
                <a:cs typeface="Work Sans ExtraBold"/>
                <a:sym typeface="Work Sans ExtraBold"/>
              </a:defRPr>
            </a:lvl1pPr>
            <a:lvl2pPr lvl="1" rtl="0">
              <a:spcBef>
                <a:spcPts val="0"/>
              </a:spcBef>
              <a:spcAft>
                <a:spcPts val="0"/>
              </a:spcAft>
              <a:buClr>
                <a:srgbClr val="333333"/>
              </a:buClr>
              <a:buSzPts val="3600"/>
              <a:buFont typeface="Work Sans ExtraBold"/>
              <a:buNone/>
              <a:defRPr sz="3600">
                <a:solidFill>
                  <a:srgbClr val="333333"/>
                </a:solidFill>
                <a:latin typeface="Work Sans ExtraBold"/>
                <a:ea typeface="Work Sans ExtraBold"/>
                <a:cs typeface="Work Sans ExtraBold"/>
                <a:sym typeface="Work Sans ExtraBold"/>
              </a:defRPr>
            </a:lvl2pPr>
            <a:lvl3pPr lvl="2" rtl="0">
              <a:spcBef>
                <a:spcPts val="0"/>
              </a:spcBef>
              <a:spcAft>
                <a:spcPts val="0"/>
              </a:spcAft>
              <a:buClr>
                <a:srgbClr val="333333"/>
              </a:buClr>
              <a:buSzPts val="3600"/>
              <a:buFont typeface="Work Sans ExtraBold"/>
              <a:buNone/>
              <a:defRPr sz="3600">
                <a:solidFill>
                  <a:srgbClr val="333333"/>
                </a:solidFill>
                <a:latin typeface="Work Sans ExtraBold"/>
                <a:ea typeface="Work Sans ExtraBold"/>
                <a:cs typeface="Work Sans ExtraBold"/>
                <a:sym typeface="Work Sans ExtraBold"/>
              </a:defRPr>
            </a:lvl3pPr>
            <a:lvl4pPr lvl="3" rtl="0">
              <a:spcBef>
                <a:spcPts val="0"/>
              </a:spcBef>
              <a:spcAft>
                <a:spcPts val="0"/>
              </a:spcAft>
              <a:buClr>
                <a:srgbClr val="333333"/>
              </a:buClr>
              <a:buSzPts val="3600"/>
              <a:buFont typeface="Work Sans ExtraBold"/>
              <a:buNone/>
              <a:defRPr sz="3600">
                <a:solidFill>
                  <a:srgbClr val="333333"/>
                </a:solidFill>
                <a:latin typeface="Work Sans ExtraBold"/>
                <a:ea typeface="Work Sans ExtraBold"/>
                <a:cs typeface="Work Sans ExtraBold"/>
                <a:sym typeface="Work Sans ExtraBold"/>
              </a:defRPr>
            </a:lvl4pPr>
            <a:lvl5pPr lvl="4" rtl="0">
              <a:spcBef>
                <a:spcPts val="0"/>
              </a:spcBef>
              <a:spcAft>
                <a:spcPts val="0"/>
              </a:spcAft>
              <a:buClr>
                <a:srgbClr val="333333"/>
              </a:buClr>
              <a:buSzPts val="3600"/>
              <a:buFont typeface="Work Sans ExtraBold"/>
              <a:buNone/>
              <a:defRPr sz="3600">
                <a:solidFill>
                  <a:srgbClr val="333333"/>
                </a:solidFill>
                <a:latin typeface="Work Sans ExtraBold"/>
                <a:ea typeface="Work Sans ExtraBold"/>
                <a:cs typeface="Work Sans ExtraBold"/>
                <a:sym typeface="Work Sans ExtraBold"/>
              </a:defRPr>
            </a:lvl5pPr>
            <a:lvl6pPr lvl="5" rtl="0">
              <a:spcBef>
                <a:spcPts val="0"/>
              </a:spcBef>
              <a:spcAft>
                <a:spcPts val="0"/>
              </a:spcAft>
              <a:buClr>
                <a:srgbClr val="333333"/>
              </a:buClr>
              <a:buSzPts val="3600"/>
              <a:buFont typeface="Work Sans ExtraBold"/>
              <a:buNone/>
              <a:defRPr sz="3600">
                <a:solidFill>
                  <a:srgbClr val="333333"/>
                </a:solidFill>
                <a:latin typeface="Work Sans ExtraBold"/>
                <a:ea typeface="Work Sans ExtraBold"/>
                <a:cs typeface="Work Sans ExtraBold"/>
                <a:sym typeface="Work Sans ExtraBold"/>
              </a:defRPr>
            </a:lvl6pPr>
            <a:lvl7pPr lvl="6" rtl="0">
              <a:spcBef>
                <a:spcPts val="0"/>
              </a:spcBef>
              <a:spcAft>
                <a:spcPts val="0"/>
              </a:spcAft>
              <a:buClr>
                <a:srgbClr val="333333"/>
              </a:buClr>
              <a:buSzPts val="3600"/>
              <a:buFont typeface="Work Sans ExtraBold"/>
              <a:buNone/>
              <a:defRPr sz="3600">
                <a:solidFill>
                  <a:srgbClr val="333333"/>
                </a:solidFill>
                <a:latin typeface="Work Sans ExtraBold"/>
                <a:ea typeface="Work Sans ExtraBold"/>
                <a:cs typeface="Work Sans ExtraBold"/>
                <a:sym typeface="Work Sans ExtraBold"/>
              </a:defRPr>
            </a:lvl7pPr>
            <a:lvl8pPr lvl="7" rtl="0">
              <a:spcBef>
                <a:spcPts val="0"/>
              </a:spcBef>
              <a:spcAft>
                <a:spcPts val="0"/>
              </a:spcAft>
              <a:buClr>
                <a:srgbClr val="333333"/>
              </a:buClr>
              <a:buSzPts val="3600"/>
              <a:buFont typeface="Work Sans ExtraBold"/>
              <a:buNone/>
              <a:defRPr sz="3600">
                <a:solidFill>
                  <a:srgbClr val="333333"/>
                </a:solidFill>
                <a:latin typeface="Work Sans ExtraBold"/>
                <a:ea typeface="Work Sans ExtraBold"/>
                <a:cs typeface="Work Sans ExtraBold"/>
                <a:sym typeface="Work Sans ExtraBold"/>
              </a:defRPr>
            </a:lvl8pPr>
            <a:lvl9pPr lvl="8" rtl="0">
              <a:spcBef>
                <a:spcPts val="0"/>
              </a:spcBef>
              <a:spcAft>
                <a:spcPts val="0"/>
              </a:spcAft>
              <a:buClr>
                <a:srgbClr val="333333"/>
              </a:buClr>
              <a:buSzPts val="3600"/>
              <a:buFont typeface="Work Sans ExtraBold"/>
              <a:buNone/>
              <a:defRPr sz="3600">
                <a:solidFill>
                  <a:srgbClr val="333333"/>
                </a:solidFill>
                <a:latin typeface="Work Sans ExtraBold"/>
                <a:ea typeface="Work Sans ExtraBold"/>
                <a:cs typeface="Work Sans ExtraBold"/>
                <a:sym typeface="Work Sans ExtraBold"/>
              </a:defRPr>
            </a:lvl9pPr>
          </a:lstStyle>
          <a:p/>
        </p:txBody>
      </p:sp>
      <p:sp>
        <p:nvSpPr>
          <p:cNvPr id="77" name="Google Shape;77;p15"/>
          <p:cNvSpPr txBox="1"/>
          <p:nvPr>
            <p:ph idx="1" type="body"/>
          </p:nvPr>
        </p:nvSpPr>
        <p:spPr>
          <a:xfrm>
            <a:off x="540300" y="2474575"/>
            <a:ext cx="8520600" cy="1613700"/>
          </a:xfrm>
          <a:prstGeom prst="rect">
            <a:avLst/>
          </a:prstGeom>
        </p:spPr>
        <p:txBody>
          <a:bodyPr anchorCtr="0" anchor="t" bIns="91425" lIns="91425" spcFirstLastPara="1" rIns="91425" wrap="square" tIns="91425">
            <a:normAutofit/>
          </a:bodyPr>
          <a:lstStyle>
            <a:lvl1pPr indent="-342900" lvl="0" marL="457200" rtl="0">
              <a:spcBef>
                <a:spcPts val="0"/>
              </a:spcBef>
              <a:spcAft>
                <a:spcPts val="0"/>
              </a:spcAft>
              <a:buClr>
                <a:srgbClr val="333333"/>
              </a:buClr>
              <a:buSzPts val="1800"/>
              <a:buFont typeface="Open Sans"/>
              <a:buChar char="●"/>
              <a:defRPr>
                <a:solidFill>
                  <a:srgbClr val="333333"/>
                </a:solidFill>
                <a:latin typeface="Open Sans"/>
                <a:ea typeface="Open Sans"/>
                <a:cs typeface="Open Sans"/>
                <a:sym typeface="Open Sans"/>
              </a:defRPr>
            </a:lvl1pPr>
            <a:lvl2pPr indent="-317500" lvl="1" marL="914400" rtl="0">
              <a:spcBef>
                <a:spcPts val="0"/>
              </a:spcBef>
              <a:spcAft>
                <a:spcPts val="0"/>
              </a:spcAft>
              <a:buClr>
                <a:srgbClr val="333333"/>
              </a:buClr>
              <a:buSzPts val="1400"/>
              <a:buFont typeface="Open Sans"/>
              <a:buChar char="○"/>
              <a:defRPr>
                <a:solidFill>
                  <a:srgbClr val="333333"/>
                </a:solidFill>
                <a:latin typeface="Open Sans"/>
                <a:ea typeface="Open Sans"/>
                <a:cs typeface="Open Sans"/>
                <a:sym typeface="Open Sans"/>
              </a:defRPr>
            </a:lvl2pPr>
            <a:lvl3pPr indent="-317500" lvl="2" marL="1371600" rtl="0">
              <a:spcBef>
                <a:spcPts val="0"/>
              </a:spcBef>
              <a:spcAft>
                <a:spcPts val="0"/>
              </a:spcAft>
              <a:buClr>
                <a:srgbClr val="333333"/>
              </a:buClr>
              <a:buSzPts val="1400"/>
              <a:buFont typeface="Open Sans"/>
              <a:buChar char="■"/>
              <a:defRPr>
                <a:solidFill>
                  <a:srgbClr val="333333"/>
                </a:solidFill>
                <a:latin typeface="Open Sans"/>
                <a:ea typeface="Open Sans"/>
                <a:cs typeface="Open Sans"/>
                <a:sym typeface="Open Sans"/>
              </a:defRPr>
            </a:lvl3pPr>
            <a:lvl4pPr indent="-317500" lvl="3" marL="1828800" rtl="0">
              <a:spcBef>
                <a:spcPts val="0"/>
              </a:spcBef>
              <a:spcAft>
                <a:spcPts val="0"/>
              </a:spcAft>
              <a:buClr>
                <a:srgbClr val="333333"/>
              </a:buClr>
              <a:buSzPts val="1400"/>
              <a:buFont typeface="Open Sans"/>
              <a:buChar char="●"/>
              <a:defRPr>
                <a:solidFill>
                  <a:srgbClr val="333333"/>
                </a:solidFill>
                <a:latin typeface="Open Sans"/>
                <a:ea typeface="Open Sans"/>
                <a:cs typeface="Open Sans"/>
                <a:sym typeface="Open Sans"/>
              </a:defRPr>
            </a:lvl4pPr>
            <a:lvl5pPr indent="-317500" lvl="4" marL="2286000" rtl="0">
              <a:spcBef>
                <a:spcPts val="0"/>
              </a:spcBef>
              <a:spcAft>
                <a:spcPts val="0"/>
              </a:spcAft>
              <a:buClr>
                <a:srgbClr val="333333"/>
              </a:buClr>
              <a:buSzPts val="1400"/>
              <a:buFont typeface="Open Sans"/>
              <a:buChar char="○"/>
              <a:defRPr>
                <a:solidFill>
                  <a:srgbClr val="333333"/>
                </a:solidFill>
                <a:latin typeface="Open Sans"/>
                <a:ea typeface="Open Sans"/>
                <a:cs typeface="Open Sans"/>
                <a:sym typeface="Open Sans"/>
              </a:defRPr>
            </a:lvl5pPr>
            <a:lvl6pPr indent="-317500" lvl="5" marL="2743200" rtl="0">
              <a:spcBef>
                <a:spcPts val="0"/>
              </a:spcBef>
              <a:spcAft>
                <a:spcPts val="0"/>
              </a:spcAft>
              <a:buClr>
                <a:srgbClr val="333333"/>
              </a:buClr>
              <a:buSzPts val="1400"/>
              <a:buFont typeface="Open Sans"/>
              <a:buChar char="■"/>
              <a:defRPr>
                <a:solidFill>
                  <a:srgbClr val="333333"/>
                </a:solidFill>
                <a:latin typeface="Open Sans"/>
                <a:ea typeface="Open Sans"/>
                <a:cs typeface="Open Sans"/>
                <a:sym typeface="Open Sans"/>
              </a:defRPr>
            </a:lvl6pPr>
            <a:lvl7pPr indent="-317500" lvl="6" marL="3200400" rtl="0">
              <a:spcBef>
                <a:spcPts val="0"/>
              </a:spcBef>
              <a:spcAft>
                <a:spcPts val="0"/>
              </a:spcAft>
              <a:buClr>
                <a:srgbClr val="333333"/>
              </a:buClr>
              <a:buSzPts val="1400"/>
              <a:buFont typeface="Open Sans"/>
              <a:buChar char="●"/>
              <a:defRPr>
                <a:solidFill>
                  <a:srgbClr val="333333"/>
                </a:solidFill>
                <a:latin typeface="Open Sans"/>
                <a:ea typeface="Open Sans"/>
                <a:cs typeface="Open Sans"/>
                <a:sym typeface="Open Sans"/>
              </a:defRPr>
            </a:lvl7pPr>
            <a:lvl8pPr indent="-317500" lvl="7" marL="3657600" rtl="0">
              <a:spcBef>
                <a:spcPts val="0"/>
              </a:spcBef>
              <a:spcAft>
                <a:spcPts val="0"/>
              </a:spcAft>
              <a:buClr>
                <a:srgbClr val="333333"/>
              </a:buClr>
              <a:buSzPts val="1400"/>
              <a:buFont typeface="Open Sans"/>
              <a:buChar char="○"/>
              <a:defRPr>
                <a:solidFill>
                  <a:srgbClr val="333333"/>
                </a:solidFill>
                <a:latin typeface="Open Sans"/>
                <a:ea typeface="Open Sans"/>
                <a:cs typeface="Open Sans"/>
                <a:sym typeface="Open Sans"/>
              </a:defRPr>
            </a:lvl8pPr>
            <a:lvl9pPr indent="-317500" lvl="8" marL="4114800" rtl="0">
              <a:spcBef>
                <a:spcPts val="0"/>
              </a:spcBef>
              <a:spcAft>
                <a:spcPts val="0"/>
              </a:spcAft>
              <a:buClr>
                <a:srgbClr val="333333"/>
              </a:buClr>
              <a:buSzPts val="1400"/>
              <a:buFont typeface="Open Sans"/>
              <a:buChar char="■"/>
              <a:defRPr>
                <a:solidFill>
                  <a:srgbClr val="333333"/>
                </a:solidFill>
                <a:latin typeface="Open Sans"/>
                <a:ea typeface="Open Sans"/>
                <a:cs typeface="Open Sans"/>
                <a:sym typeface="Open Sans"/>
              </a:defRPr>
            </a:lvl9pPr>
          </a:lstStyle>
          <a:p/>
        </p:txBody>
      </p:sp>
      <p:sp>
        <p:nvSpPr>
          <p:cNvPr id="78" name="Google Shape;78;p1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pic>
        <p:nvPicPr>
          <p:cNvPr id="79" name="Google Shape;79;p15"/>
          <p:cNvPicPr preferRelativeResize="0"/>
          <p:nvPr/>
        </p:nvPicPr>
        <p:blipFill rotWithShape="1">
          <a:blip r:embed="rId2">
            <a:alphaModFix/>
          </a:blip>
          <a:srcRect b="0" l="0" r="0" t="0"/>
          <a:stretch/>
        </p:blipFill>
        <p:spPr>
          <a:xfrm>
            <a:off x="302075" y="274700"/>
            <a:ext cx="1921652" cy="434550"/>
          </a:xfrm>
          <a:prstGeom prst="rect">
            <a:avLst/>
          </a:prstGeom>
          <a:noFill/>
          <a:ln>
            <a:noFill/>
          </a:ln>
        </p:spPr>
      </p:pic>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_AND_BODY_6">
  <p:cSld name="TITLE_AND_BODY_6">
    <p:spTree>
      <p:nvGrpSpPr>
        <p:cNvPr id="80" name="Shape 80"/>
        <p:cNvGrpSpPr/>
        <p:nvPr/>
      </p:nvGrpSpPr>
      <p:grpSpPr>
        <a:xfrm>
          <a:off x="0" y="0"/>
          <a:ext cx="0" cy="0"/>
          <a:chOff x="0" y="0"/>
          <a:chExt cx="0" cy="0"/>
        </a:xfrm>
      </p:grpSpPr>
      <p:sp>
        <p:nvSpPr>
          <p:cNvPr id="81" name="Google Shape;81;p16"/>
          <p:cNvSpPr txBox="1"/>
          <p:nvPr>
            <p:ph type="title"/>
          </p:nvPr>
        </p:nvSpPr>
        <p:spPr>
          <a:xfrm>
            <a:off x="540300" y="1740425"/>
            <a:ext cx="8520600" cy="572700"/>
          </a:xfrm>
          <a:prstGeom prst="rect">
            <a:avLst/>
          </a:prstGeom>
        </p:spPr>
        <p:txBody>
          <a:bodyPr anchorCtr="0" anchor="t" bIns="91425" lIns="91425" spcFirstLastPara="1" rIns="91425" wrap="square" tIns="91425">
            <a:normAutofit/>
          </a:bodyPr>
          <a:lstStyle>
            <a:lvl1pPr lvl="0" rtl="0">
              <a:spcBef>
                <a:spcPts val="0"/>
              </a:spcBef>
              <a:spcAft>
                <a:spcPts val="0"/>
              </a:spcAft>
              <a:buClr>
                <a:srgbClr val="333333"/>
              </a:buClr>
              <a:buSzPts val="3600"/>
              <a:buFont typeface="Work Sans ExtraBold"/>
              <a:buNone/>
              <a:defRPr sz="3600">
                <a:solidFill>
                  <a:srgbClr val="333333"/>
                </a:solidFill>
                <a:latin typeface="Work Sans ExtraBold"/>
                <a:ea typeface="Work Sans ExtraBold"/>
                <a:cs typeface="Work Sans ExtraBold"/>
                <a:sym typeface="Work Sans ExtraBold"/>
              </a:defRPr>
            </a:lvl1pPr>
            <a:lvl2pPr lvl="1" rtl="0">
              <a:spcBef>
                <a:spcPts val="0"/>
              </a:spcBef>
              <a:spcAft>
                <a:spcPts val="0"/>
              </a:spcAft>
              <a:buClr>
                <a:srgbClr val="333333"/>
              </a:buClr>
              <a:buSzPts val="3600"/>
              <a:buFont typeface="Work Sans ExtraBold"/>
              <a:buNone/>
              <a:defRPr sz="3600">
                <a:solidFill>
                  <a:srgbClr val="333333"/>
                </a:solidFill>
                <a:latin typeface="Work Sans ExtraBold"/>
                <a:ea typeface="Work Sans ExtraBold"/>
                <a:cs typeface="Work Sans ExtraBold"/>
                <a:sym typeface="Work Sans ExtraBold"/>
              </a:defRPr>
            </a:lvl2pPr>
            <a:lvl3pPr lvl="2" rtl="0">
              <a:spcBef>
                <a:spcPts val="0"/>
              </a:spcBef>
              <a:spcAft>
                <a:spcPts val="0"/>
              </a:spcAft>
              <a:buClr>
                <a:srgbClr val="333333"/>
              </a:buClr>
              <a:buSzPts val="3600"/>
              <a:buFont typeface="Work Sans ExtraBold"/>
              <a:buNone/>
              <a:defRPr sz="3600">
                <a:solidFill>
                  <a:srgbClr val="333333"/>
                </a:solidFill>
                <a:latin typeface="Work Sans ExtraBold"/>
                <a:ea typeface="Work Sans ExtraBold"/>
                <a:cs typeface="Work Sans ExtraBold"/>
                <a:sym typeface="Work Sans ExtraBold"/>
              </a:defRPr>
            </a:lvl3pPr>
            <a:lvl4pPr lvl="3" rtl="0">
              <a:spcBef>
                <a:spcPts val="0"/>
              </a:spcBef>
              <a:spcAft>
                <a:spcPts val="0"/>
              </a:spcAft>
              <a:buClr>
                <a:srgbClr val="333333"/>
              </a:buClr>
              <a:buSzPts val="3600"/>
              <a:buFont typeface="Work Sans ExtraBold"/>
              <a:buNone/>
              <a:defRPr sz="3600">
                <a:solidFill>
                  <a:srgbClr val="333333"/>
                </a:solidFill>
                <a:latin typeface="Work Sans ExtraBold"/>
                <a:ea typeface="Work Sans ExtraBold"/>
                <a:cs typeface="Work Sans ExtraBold"/>
                <a:sym typeface="Work Sans ExtraBold"/>
              </a:defRPr>
            </a:lvl4pPr>
            <a:lvl5pPr lvl="4" rtl="0">
              <a:spcBef>
                <a:spcPts val="0"/>
              </a:spcBef>
              <a:spcAft>
                <a:spcPts val="0"/>
              </a:spcAft>
              <a:buClr>
                <a:srgbClr val="333333"/>
              </a:buClr>
              <a:buSzPts val="3600"/>
              <a:buFont typeface="Work Sans ExtraBold"/>
              <a:buNone/>
              <a:defRPr sz="3600">
                <a:solidFill>
                  <a:srgbClr val="333333"/>
                </a:solidFill>
                <a:latin typeface="Work Sans ExtraBold"/>
                <a:ea typeface="Work Sans ExtraBold"/>
                <a:cs typeface="Work Sans ExtraBold"/>
                <a:sym typeface="Work Sans ExtraBold"/>
              </a:defRPr>
            </a:lvl5pPr>
            <a:lvl6pPr lvl="5" rtl="0">
              <a:spcBef>
                <a:spcPts val="0"/>
              </a:spcBef>
              <a:spcAft>
                <a:spcPts val="0"/>
              </a:spcAft>
              <a:buClr>
                <a:srgbClr val="333333"/>
              </a:buClr>
              <a:buSzPts val="3600"/>
              <a:buFont typeface="Work Sans ExtraBold"/>
              <a:buNone/>
              <a:defRPr sz="3600">
                <a:solidFill>
                  <a:srgbClr val="333333"/>
                </a:solidFill>
                <a:latin typeface="Work Sans ExtraBold"/>
                <a:ea typeface="Work Sans ExtraBold"/>
                <a:cs typeface="Work Sans ExtraBold"/>
                <a:sym typeface="Work Sans ExtraBold"/>
              </a:defRPr>
            </a:lvl6pPr>
            <a:lvl7pPr lvl="6" rtl="0">
              <a:spcBef>
                <a:spcPts val="0"/>
              </a:spcBef>
              <a:spcAft>
                <a:spcPts val="0"/>
              </a:spcAft>
              <a:buClr>
                <a:srgbClr val="333333"/>
              </a:buClr>
              <a:buSzPts val="3600"/>
              <a:buFont typeface="Work Sans ExtraBold"/>
              <a:buNone/>
              <a:defRPr sz="3600">
                <a:solidFill>
                  <a:srgbClr val="333333"/>
                </a:solidFill>
                <a:latin typeface="Work Sans ExtraBold"/>
                <a:ea typeface="Work Sans ExtraBold"/>
                <a:cs typeface="Work Sans ExtraBold"/>
                <a:sym typeface="Work Sans ExtraBold"/>
              </a:defRPr>
            </a:lvl7pPr>
            <a:lvl8pPr lvl="7" rtl="0">
              <a:spcBef>
                <a:spcPts val="0"/>
              </a:spcBef>
              <a:spcAft>
                <a:spcPts val="0"/>
              </a:spcAft>
              <a:buClr>
                <a:srgbClr val="333333"/>
              </a:buClr>
              <a:buSzPts val="3600"/>
              <a:buFont typeface="Work Sans ExtraBold"/>
              <a:buNone/>
              <a:defRPr sz="3600">
                <a:solidFill>
                  <a:srgbClr val="333333"/>
                </a:solidFill>
                <a:latin typeface="Work Sans ExtraBold"/>
                <a:ea typeface="Work Sans ExtraBold"/>
                <a:cs typeface="Work Sans ExtraBold"/>
                <a:sym typeface="Work Sans ExtraBold"/>
              </a:defRPr>
            </a:lvl8pPr>
            <a:lvl9pPr lvl="8" rtl="0">
              <a:spcBef>
                <a:spcPts val="0"/>
              </a:spcBef>
              <a:spcAft>
                <a:spcPts val="0"/>
              </a:spcAft>
              <a:buClr>
                <a:srgbClr val="333333"/>
              </a:buClr>
              <a:buSzPts val="3600"/>
              <a:buFont typeface="Work Sans ExtraBold"/>
              <a:buNone/>
              <a:defRPr sz="3600">
                <a:solidFill>
                  <a:srgbClr val="333333"/>
                </a:solidFill>
                <a:latin typeface="Work Sans ExtraBold"/>
                <a:ea typeface="Work Sans ExtraBold"/>
                <a:cs typeface="Work Sans ExtraBold"/>
                <a:sym typeface="Work Sans ExtraBold"/>
              </a:defRPr>
            </a:lvl9pPr>
          </a:lstStyle>
          <a:p/>
        </p:txBody>
      </p:sp>
      <p:sp>
        <p:nvSpPr>
          <p:cNvPr id="82" name="Google Shape;82;p16"/>
          <p:cNvSpPr txBox="1"/>
          <p:nvPr>
            <p:ph idx="1" type="body"/>
          </p:nvPr>
        </p:nvSpPr>
        <p:spPr>
          <a:xfrm>
            <a:off x="540300" y="2474575"/>
            <a:ext cx="8520600" cy="1613700"/>
          </a:xfrm>
          <a:prstGeom prst="rect">
            <a:avLst/>
          </a:prstGeom>
        </p:spPr>
        <p:txBody>
          <a:bodyPr anchorCtr="0" anchor="t" bIns="91425" lIns="91425" spcFirstLastPara="1" rIns="91425" wrap="square" tIns="91425">
            <a:normAutofit/>
          </a:bodyPr>
          <a:lstStyle>
            <a:lvl1pPr indent="-342900" lvl="0" marL="457200" rtl="0">
              <a:spcBef>
                <a:spcPts val="0"/>
              </a:spcBef>
              <a:spcAft>
                <a:spcPts val="0"/>
              </a:spcAft>
              <a:buClr>
                <a:srgbClr val="333333"/>
              </a:buClr>
              <a:buSzPts val="1800"/>
              <a:buFont typeface="Open Sans"/>
              <a:buChar char="●"/>
              <a:defRPr>
                <a:solidFill>
                  <a:srgbClr val="333333"/>
                </a:solidFill>
                <a:latin typeface="Open Sans"/>
                <a:ea typeface="Open Sans"/>
                <a:cs typeface="Open Sans"/>
                <a:sym typeface="Open Sans"/>
              </a:defRPr>
            </a:lvl1pPr>
            <a:lvl2pPr indent="-317500" lvl="1" marL="914400" rtl="0">
              <a:spcBef>
                <a:spcPts val="0"/>
              </a:spcBef>
              <a:spcAft>
                <a:spcPts val="0"/>
              </a:spcAft>
              <a:buClr>
                <a:srgbClr val="333333"/>
              </a:buClr>
              <a:buSzPts val="1400"/>
              <a:buFont typeface="Open Sans"/>
              <a:buChar char="○"/>
              <a:defRPr>
                <a:solidFill>
                  <a:srgbClr val="333333"/>
                </a:solidFill>
                <a:latin typeface="Open Sans"/>
                <a:ea typeface="Open Sans"/>
                <a:cs typeface="Open Sans"/>
                <a:sym typeface="Open Sans"/>
              </a:defRPr>
            </a:lvl2pPr>
            <a:lvl3pPr indent="-317500" lvl="2" marL="1371600" rtl="0">
              <a:spcBef>
                <a:spcPts val="0"/>
              </a:spcBef>
              <a:spcAft>
                <a:spcPts val="0"/>
              </a:spcAft>
              <a:buClr>
                <a:srgbClr val="333333"/>
              </a:buClr>
              <a:buSzPts val="1400"/>
              <a:buFont typeface="Open Sans"/>
              <a:buChar char="■"/>
              <a:defRPr>
                <a:solidFill>
                  <a:srgbClr val="333333"/>
                </a:solidFill>
                <a:latin typeface="Open Sans"/>
                <a:ea typeface="Open Sans"/>
                <a:cs typeface="Open Sans"/>
                <a:sym typeface="Open Sans"/>
              </a:defRPr>
            </a:lvl3pPr>
            <a:lvl4pPr indent="-317500" lvl="3" marL="1828800" rtl="0">
              <a:spcBef>
                <a:spcPts val="0"/>
              </a:spcBef>
              <a:spcAft>
                <a:spcPts val="0"/>
              </a:spcAft>
              <a:buClr>
                <a:srgbClr val="333333"/>
              </a:buClr>
              <a:buSzPts val="1400"/>
              <a:buFont typeface="Open Sans"/>
              <a:buChar char="●"/>
              <a:defRPr>
                <a:solidFill>
                  <a:srgbClr val="333333"/>
                </a:solidFill>
                <a:latin typeface="Open Sans"/>
                <a:ea typeface="Open Sans"/>
                <a:cs typeface="Open Sans"/>
                <a:sym typeface="Open Sans"/>
              </a:defRPr>
            </a:lvl4pPr>
            <a:lvl5pPr indent="-317500" lvl="4" marL="2286000" rtl="0">
              <a:spcBef>
                <a:spcPts val="0"/>
              </a:spcBef>
              <a:spcAft>
                <a:spcPts val="0"/>
              </a:spcAft>
              <a:buClr>
                <a:srgbClr val="333333"/>
              </a:buClr>
              <a:buSzPts val="1400"/>
              <a:buFont typeface="Open Sans"/>
              <a:buChar char="○"/>
              <a:defRPr>
                <a:solidFill>
                  <a:srgbClr val="333333"/>
                </a:solidFill>
                <a:latin typeface="Open Sans"/>
                <a:ea typeface="Open Sans"/>
                <a:cs typeface="Open Sans"/>
                <a:sym typeface="Open Sans"/>
              </a:defRPr>
            </a:lvl5pPr>
            <a:lvl6pPr indent="-317500" lvl="5" marL="2743200" rtl="0">
              <a:spcBef>
                <a:spcPts val="0"/>
              </a:spcBef>
              <a:spcAft>
                <a:spcPts val="0"/>
              </a:spcAft>
              <a:buClr>
                <a:srgbClr val="333333"/>
              </a:buClr>
              <a:buSzPts val="1400"/>
              <a:buFont typeface="Open Sans"/>
              <a:buChar char="■"/>
              <a:defRPr>
                <a:solidFill>
                  <a:srgbClr val="333333"/>
                </a:solidFill>
                <a:latin typeface="Open Sans"/>
                <a:ea typeface="Open Sans"/>
                <a:cs typeface="Open Sans"/>
                <a:sym typeface="Open Sans"/>
              </a:defRPr>
            </a:lvl6pPr>
            <a:lvl7pPr indent="-317500" lvl="6" marL="3200400" rtl="0">
              <a:spcBef>
                <a:spcPts val="0"/>
              </a:spcBef>
              <a:spcAft>
                <a:spcPts val="0"/>
              </a:spcAft>
              <a:buClr>
                <a:srgbClr val="333333"/>
              </a:buClr>
              <a:buSzPts val="1400"/>
              <a:buFont typeface="Open Sans"/>
              <a:buChar char="●"/>
              <a:defRPr>
                <a:solidFill>
                  <a:srgbClr val="333333"/>
                </a:solidFill>
                <a:latin typeface="Open Sans"/>
                <a:ea typeface="Open Sans"/>
                <a:cs typeface="Open Sans"/>
                <a:sym typeface="Open Sans"/>
              </a:defRPr>
            </a:lvl7pPr>
            <a:lvl8pPr indent="-317500" lvl="7" marL="3657600" rtl="0">
              <a:spcBef>
                <a:spcPts val="0"/>
              </a:spcBef>
              <a:spcAft>
                <a:spcPts val="0"/>
              </a:spcAft>
              <a:buClr>
                <a:srgbClr val="333333"/>
              </a:buClr>
              <a:buSzPts val="1400"/>
              <a:buFont typeface="Open Sans"/>
              <a:buChar char="○"/>
              <a:defRPr>
                <a:solidFill>
                  <a:srgbClr val="333333"/>
                </a:solidFill>
                <a:latin typeface="Open Sans"/>
                <a:ea typeface="Open Sans"/>
                <a:cs typeface="Open Sans"/>
                <a:sym typeface="Open Sans"/>
              </a:defRPr>
            </a:lvl8pPr>
            <a:lvl9pPr indent="-317500" lvl="8" marL="4114800" rtl="0">
              <a:spcBef>
                <a:spcPts val="0"/>
              </a:spcBef>
              <a:spcAft>
                <a:spcPts val="0"/>
              </a:spcAft>
              <a:buClr>
                <a:srgbClr val="333333"/>
              </a:buClr>
              <a:buSzPts val="1400"/>
              <a:buFont typeface="Open Sans"/>
              <a:buChar char="■"/>
              <a:defRPr>
                <a:solidFill>
                  <a:srgbClr val="333333"/>
                </a:solidFill>
                <a:latin typeface="Open Sans"/>
                <a:ea typeface="Open Sans"/>
                <a:cs typeface="Open Sans"/>
                <a:sym typeface="Open Sans"/>
              </a:defRPr>
            </a:lvl9pPr>
          </a:lstStyle>
          <a:p/>
        </p:txBody>
      </p:sp>
      <p:sp>
        <p:nvSpPr>
          <p:cNvPr id="83" name="Google Shape;83;p1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pic>
        <p:nvPicPr>
          <p:cNvPr id="84" name="Google Shape;84;p16"/>
          <p:cNvPicPr preferRelativeResize="0"/>
          <p:nvPr/>
        </p:nvPicPr>
        <p:blipFill rotWithShape="1">
          <a:blip r:embed="rId2">
            <a:alphaModFix/>
          </a:blip>
          <a:srcRect b="0" l="0" r="0" t="0"/>
          <a:stretch/>
        </p:blipFill>
        <p:spPr>
          <a:xfrm>
            <a:off x="302075" y="274700"/>
            <a:ext cx="1921652" cy="434550"/>
          </a:xfrm>
          <a:prstGeom prst="rect">
            <a:avLst/>
          </a:prstGeom>
          <a:noFill/>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p:cSld name="CUSTOM_1">
    <p:spTree>
      <p:nvGrpSpPr>
        <p:cNvPr id="16" name="Shape 16"/>
        <p:cNvGrpSpPr/>
        <p:nvPr/>
      </p:nvGrpSpPr>
      <p:grpSpPr>
        <a:xfrm>
          <a:off x="0" y="0"/>
          <a:ext cx="0" cy="0"/>
          <a:chOff x="0" y="0"/>
          <a:chExt cx="0" cy="0"/>
        </a:xfrm>
      </p:grpSpPr>
      <p:pic>
        <p:nvPicPr>
          <p:cNvPr id="17" name="Google Shape;17;p3"/>
          <p:cNvPicPr preferRelativeResize="0"/>
          <p:nvPr/>
        </p:nvPicPr>
        <p:blipFill>
          <a:blip r:embed="rId2">
            <a:alphaModFix/>
          </a:blip>
          <a:stretch>
            <a:fillRect/>
          </a:stretch>
        </p:blipFill>
        <p:spPr>
          <a:xfrm>
            <a:off x="6334058" y="4185049"/>
            <a:ext cx="2668569" cy="603475"/>
          </a:xfrm>
          <a:prstGeom prst="rect">
            <a:avLst/>
          </a:prstGeom>
          <a:noFill/>
          <a:ln>
            <a:noFill/>
          </a:ln>
        </p:spPr>
      </p:pic>
      <p:sp>
        <p:nvSpPr>
          <p:cNvPr id="18" name="Google Shape;18;p3"/>
          <p:cNvSpPr/>
          <p:nvPr/>
        </p:nvSpPr>
        <p:spPr>
          <a:xfrm>
            <a:off x="-10800" y="0"/>
            <a:ext cx="9165600" cy="3721200"/>
          </a:xfrm>
          <a:prstGeom prst="rect">
            <a:avLst/>
          </a:prstGeom>
          <a:solidFill>
            <a:srgbClr val="2850BE"/>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 name="Google Shape;19;p3"/>
          <p:cNvSpPr txBox="1"/>
          <p:nvPr>
            <p:ph type="title"/>
          </p:nvPr>
        </p:nvSpPr>
        <p:spPr>
          <a:xfrm>
            <a:off x="553150" y="390750"/>
            <a:ext cx="7919400" cy="1434000"/>
          </a:xfrm>
          <a:prstGeom prst="rect">
            <a:avLst/>
          </a:prstGeom>
        </p:spPr>
        <p:txBody>
          <a:bodyPr anchorCtr="0" anchor="t" bIns="91425" lIns="91425" spcFirstLastPara="1" rIns="91425" wrap="square" tIns="91425">
            <a:normAutofit/>
          </a:bodyPr>
          <a:lstStyle>
            <a:lvl1pPr lvl="0" rtl="0">
              <a:lnSpc>
                <a:spcPct val="90000"/>
              </a:lnSpc>
              <a:spcBef>
                <a:spcPts val="0"/>
              </a:spcBef>
              <a:spcAft>
                <a:spcPts val="0"/>
              </a:spcAft>
              <a:buClr>
                <a:schemeClr val="lt1"/>
              </a:buClr>
              <a:buSzPts val="5500"/>
              <a:buFont typeface="Work Sans Medium"/>
              <a:buNone/>
              <a:defRPr sz="5500">
                <a:solidFill>
                  <a:schemeClr val="lt1"/>
                </a:solidFill>
                <a:latin typeface="Work Sans Medium"/>
                <a:ea typeface="Work Sans Medium"/>
                <a:cs typeface="Work Sans Medium"/>
                <a:sym typeface="Work Sans Medium"/>
              </a:defRPr>
            </a:lvl1pPr>
            <a:lvl2pPr lvl="1" rtl="0">
              <a:lnSpc>
                <a:spcPct val="90000"/>
              </a:lnSpc>
              <a:spcBef>
                <a:spcPts val="0"/>
              </a:spcBef>
              <a:spcAft>
                <a:spcPts val="0"/>
              </a:spcAft>
              <a:buSzPts val="2800"/>
              <a:buFont typeface="Work Sans Medium"/>
              <a:buNone/>
              <a:defRPr>
                <a:latin typeface="Work Sans Medium"/>
                <a:ea typeface="Work Sans Medium"/>
                <a:cs typeface="Work Sans Medium"/>
                <a:sym typeface="Work Sans Medium"/>
              </a:defRPr>
            </a:lvl2pPr>
            <a:lvl3pPr lvl="2" rtl="0">
              <a:lnSpc>
                <a:spcPct val="90000"/>
              </a:lnSpc>
              <a:spcBef>
                <a:spcPts val="0"/>
              </a:spcBef>
              <a:spcAft>
                <a:spcPts val="0"/>
              </a:spcAft>
              <a:buSzPts val="2800"/>
              <a:buFont typeface="Work Sans Medium"/>
              <a:buNone/>
              <a:defRPr>
                <a:latin typeface="Work Sans Medium"/>
                <a:ea typeface="Work Sans Medium"/>
                <a:cs typeface="Work Sans Medium"/>
                <a:sym typeface="Work Sans Medium"/>
              </a:defRPr>
            </a:lvl3pPr>
            <a:lvl4pPr lvl="3" rtl="0">
              <a:lnSpc>
                <a:spcPct val="90000"/>
              </a:lnSpc>
              <a:spcBef>
                <a:spcPts val="0"/>
              </a:spcBef>
              <a:spcAft>
                <a:spcPts val="0"/>
              </a:spcAft>
              <a:buSzPts val="2800"/>
              <a:buFont typeface="Work Sans Medium"/>
              <a:buNone/>
              <a:defRPr>
                <a:latin typeface="Work Sans Medium"/>
                <a:ea typeface="Work Sans Medium"/>
                <a:cs typeface="Work Sans Medium"/>
                <a:sym typeface="Work Sans Medium"/>
              </a:defRPr>
            </a:lvl4pPr>
            <a:lvl5pPr lvl="4" rtl="0">
              <a:lnSpc>
                <a:spcPct val="90000"/>
              </a:lnSpc>
              <a:spcBef>
                <a:spcPts val="0"/>
              </a:spcBef>
              <a:spcAft>
                <a:spcPts val="0"/>
              </a:spcAft>
              <a:buSzPts val="2800"/>
              <a:buFont typeface="Work Sans Medium"/>
              <a:buNone/>
              <a:defRPr>
                <a:latin typeface="Work Sans Medium"/>
                <a:ea typeface="Work Sans Medium"/>
                <a:cs typeface="Work Sans Medium"/>
                <a:sym typeface="Work Sans Medium"/>
              </a:defRPr>
            </a:lvl5pPr>
            <a:lvl6pPr lvl="5" rtl="0">
              <a:lnSpc>
                <a:spcPct val="90000"/>
              </a:lnSpc>
              <a:spcBef>
                <a:spcPts val="0"/>
              </a:spcBef>
              <a:spcAft>
                <a:spcPts val="0"/>
              </a:spcAft>
              <a:buSzPts val="2800"/>
              <a:buFont typeface="Work Sans Medium"/>
              <a:buNone/>
              <a:defRPr>
                <a:latin typeface="Work Sans Medium"/>
                <a:ea typeface="Work Sans Medium"/>
                <a:cs typeface="Work Sans Medium"/>
                <a:sym typeface="Work Sans Medium"/>
              </a:defRPr>
            </a:lvl6pPr>
            <a:lvl7pPr lvl="6" rtl="0">
              <a:lnSpc>
                <a:spcPct val="90000"/>
              </a:lnSpc>
              <a:spcBef>
                <a:spcPts val="0"/>
              </a:spcBef>
              <a:spcAft>
                <a:spcPts val="0"/>
              </a:spcAft>
              <a:buSzPts val="2800"/>
              <a:buFont typeface="Work Sans Medium"/>
              <a:buNone/>
              <a:defRPr>
                <a:latin typeface="Work Sans Medium"/>
                <a:ea typeface="Work Sans Medium"/>
                <a:cs typeface="Work Sans Medium"/>
                <a:sym typeface="Work Sans Medium"/>
              </a:defRPr>
            </a:lvl7pPr>
            <a:lvl8pPr lvl="7" rtl="0">
              <a:lnSpc>
                <a:spcPct val="90000"/>
              </a:lnSpc>
              <a:spcBef>
                <a:spcPts val="0"/>
              </a:spcBef>
              <a:spcAft>
                <a:spcPts val="0"/>
              </a:spcAft>
              <a:buSzPts val="2800"/>
              <a:buFont typeface="Work Sans Medium"/>
              <a:buNone/>
              <a:defRPr>
                <a:latin typeface="Work Sans Medium"/>
                <a:ea typeface="Work Sans Medium"/>
                <a:cs typeface="Work Sans Medium"/>
                <a:sym typeface="Work Sans Medium"/>
              </a:defRPr>
            </a:lvl8pPr>
            <a:lvl9pPr lvl="8" rtl="0">
              <a:lnSpc>
                <a:spcPct val="90000"/>
              </a:lnSpc>
              <a:spcBef>
                <a:spcPts val="0"/>
              </a:spcBef>
              <a:spcAft>
                <a:spcPts val="0"/>
              </a:spcAft>
              <a:buSzPts val="2800"/>
              <a:buFont typeface="Work Sans Medium"/>
              <a:buNone/>
              <a:defRPr>
                <a:latin typeface="Work Sans Medium"/>
                <a:ea typeface="Work Sans Medium"/>
                <a:cs typeface="Work Sans Medium"/>
                <a:sym typeface="Work Sans Medium"/>
              </a:defRPr>
            </a:lvl9pPr>
          </a:lstStyle>
          <a:p/>
        </p:txBody>
      </p:sp>
      <p:sp>
        <p:nvSpPr>
          <p:cNvPr id="20" name="Google Shape;20;p3"/>
          <p:cNvSpPr txBox="1"/>
          <p:nvPr>
            <p:ph idx="1" type="subTitle"/>
          </p:nvPr>
        </p:nvSpPr>
        <p:spPr>
          <a:xfrm>
            <a:off x="567500" y="4216800"/>
            <a:ext cx="6586800" cy="416700"/>
          </a:xfrm>
          <a:prstGeom prst="rect">
            <a:avLst/>
          </a:prstGeom>
        </p:spPr>
        <p:txBody>
          <a:bodyPr anchorCtr="0" anchor="ctr" bIns="91425" lIns="91425" spcFirstLastPara="1" rIns="91425" wrap="square" tIns="91425">
            <a:normAutofit/>
          </a:bodyPr>
          <a:lstStyle>
            <a:lvl1pPr lvl="0" rtl="0">
              <a:spcBef>
                <a:spcPts val="0"/>
              </a:spcBef>
              <a:spcAft>
                <a:spcPts val="0"/>
              </a:spcAft>
              <a:buClr>
                <a:srgbClr val="333333"/>
              </a:buClr>
              <a:buSzPts val="2200"/>
              <a:buFont typeface="Work Sans"/>
              <a:buNone/>
              <a:defRPr sz="2200">
                <a:solidFill>
                  <a:srgbClr val="333333"/>
                </a:solidFill>
                <a:latin typeface="Work Sans"/>
                <a:ea typeface="Work Sans"/>
                <a:cs typeface="Work Sans"/>
                <a:sym typeface="Work Sans"/>
              </a:defRPr>
            </a:lvl1pPr>
            <a:lvl2pPr lvl="1" rtl="0">
              <a:spcBef>
                <a:spcPts val="0"/>
              </a:spcBef>
              <a:spcAft>
                <a:spcPts val="0"/>
              </a:spcAft>
              <a:buClr>
                <a:srgbClr val="333333"/>
              </a:buClr>
              <a:buSzPts val="2200"/>
              <a:buNone/>
              <a:defRPr sz="2200">
                <a:solidFill>
                  <a:srgbClr val="333333"/>
                </a:solidFill>
              </a:defRPr>
            </a:lvl2pPr>
            <a:lvl3pPr lvl="2" rtl="0">
              <a:spcBef>
                <a:spcPts val="0"/>
              </a:spcBef>
              <a:spcAft>
                <a:spcPts val="0"/>
              </a:spcAft>
              <a:buClr>
                <a:srgbClr val="333333"/>
              </a:buClr>
              <a:buSzPts val="2200"/>
              <a:buNone/>
              <a:defRPr sz="2200">
                <a:solidFill>
                  <a:srgbClr val="333333"/>
                </a:solidFill>
              </a:defRPr>
            </a:lvl3pPr>
            <a:lvl4pPr lvl="3" rtl="0">
              <a:spcBef>
                <a:spcPts val="0"/>
              </a:spcBef>
              <a:spcAft>
                <a:spcPts val="0"/>
              </a:spcAft>
              <a:buClr>
                <a:srgbClr val="333333"/>
              </a:buClr>
              <a:buSzPts val="2200"/>
              <a:buNone/>
              <a:defRPr sz="2200">
                <a:solidFill>
                  <a:srgbClr val="333333"/>
                </a:solidFill>
              </a:defRPr>
            </a:lvl4pPr>
            <a:lvl5pPr lvl="4" rtl="0">
              <a:spcBef>
                <a:spcPts val="0"/>
              </a:spcBef>
              <a:spcAft>
                <a:spcPts val="0"/>
              </a:spcAft>
              <a:buClr>
                <a:srgbClr val="333333"/>
              </a:buClr>
              <a:buSzPts val="2200"/>
              <a:buNone/>
              <a:defRPr sz="2200">
                <a:solidFill>
                  <a:srgbClr val="333333"/>
                </a:solidFill>
              </a:defRPr>
            </a:lvl5pPr>
            <a:lvl6pPr lvl="5" rtl="0">
              <a:spcBef>
                <a:spcPts val="0"/>
              </a:spcBef>
              <a:spcAft>
                <a:spcPts val="0"/>
              </a:spcAft>
              <a:buClr>
                <a:srgbClr val="333333"/>
              </a:buClr>
              <a:buSzPts val="2200"/>
              <a:buNone/>
              <a:defRPr sz="2200">
                <a:solidFill>
                  <a:srgbClr val="333333"/>
                </a:solidFill>
              </a:defRPr>
            </a:lvl6pPr>
            <a:lvl7pPr lvl="6" rtl="0">
              <a:spcBef>
                <a:spcPts val="0"/>
              </a:spcBef>
              <a:spcAft>
                <a:spcPts val="0"/>
              </a:spcAft>
              <a:buClr>
                <a:srgbClr val="333333"/>
              </a:buClr>
              <a:buSzPts val="2200"/>
              <a:buNone/>
              <a:defRPr sz="2200">
                <a:solidFill>
                  <a:srgbClr val="333333"/>
                </a:solidFill>
              </a:defRPr>
            </a:lvl7pPr>
            <a:lvl8pPr lvl="7" rtl="0">
              <a:spcBef>
                <a:spcPts val="0"/>
              </a:spcBef>
              <a:spcAft>
                <a:spcPts val="0"/>
              </a:spcAft>
              <a:buClr>
                <a:srgbClr val="333333"/>
              </a:buClr>
              <a:buSzPts val="2200"/>
              <a:buNone/>
              <a:defRPr sz="2200">
                <a:solidFill>
                  <a:srgbClr val="333333"/>
                </a:solidFill>
              </a:defRPr>
            </a:lvl8pPr>
            <a:lvl9pPr lvl="8" rtl="0">
              <a:spcBef>
                <a:spcPts val="0"/>
              </a:spcBef>
              <a:spcAft>
                <a:spcPts val="0"/>
              </a:spcAft>
              <a:buClr>
                <a:srgbClr val="333333"/>
              </a:buClr>
              <a:buSzPts val="2200"/>
              <a:buNone/>
              <a:defRPr sz="2200">
                <a:solidFill>
                  <a:srgbClr val="333333"/>
                </a:solidFill>
              </a:defRPr>
            </a:lvl9pPr>
          </a:lstStyl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Layout">
  <p:cSld name="CUSTOM">
    <p:spTree>
      <p:nvGrpSpPr>
        <p:cNvPr id="21" name="Shape 21"/>
        <p:cNvGrpSpPr/>
        <p:nvPr/>
      </p:nvGrpSpPr>
      <p:grpSpPr>
        <a:xfrm>
          <a:off x="0" y="0"/>
          <a:ext cx="0" cy="0"/>
          <a:chOff x="0" y="0"/>
          <a:chExt cx="0" cy="0"/>
        </a:xfrm>
      </p:grpSpPr>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lide Layout 1" type="tx">
  <p:cSld name="TITLE_AND_BODY">
    <p:spTree>
      <p:nvGrpSpPr>
        <p:cNvPr id="22" name="Shape 22"/>
        <p:cNvGrpSpPr/>
        <p:nvPr/>
      </p:nvGrpSpPr>
      <p:grpSpPr>
        <a:xfrm>
          <a:off x="0" y="0"/>
          <a:ext cx="0" cy="0"/>
          <a:chOff x="0" y="0"/>
          <a:chExt cx="0" cy="0"/>
        </a:xfrm>
      </p:grpSpPr>
      <p:sp>
        <p:nvSpPr>
          <p:cNvPr id="23" name="Google Shape;23;p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atin typeface="Work Sans Light"/>
                <a:ea typeface="Work Sans Light"/>
                <a:cs typeface="Work Sans Light"/>
                <a:sym typeface="Work Sans Light"/>
              </a:defRPr>
            </a:lvl1pPr>
            <a:lvl2pPr lvl="1">
              <a:buNone/>
              <a:defRPr>
                <a:latin typeface="Work Sans Light"/>
                <a:ea typeface="Work Sans Light"/>
                <a:cs typeface="Work Sans Light"/>
                <a:sym typeface="Work Sans Light"/>
              </a:defRPr>
            </a:lvl2pPr>
            <a:lvl3pPr lvl="2">
              <a:buNone/>
              <a:defRPr>
                <a:latin typeface="Work Sans Light"/>
                <a:ea typeface="Work Sans Light"/>
                <a:cs typeface="Work Sans Light"/>
                <a:sym typeface="Work Sans Light"/>
              </a:defRPr>
            </a:lvl3pPr>
            <a:lvl4pPr lvl="3">
              <a:buNone/>
              <a:defRPr>
                <a:latin typeface="Work Sans Light"/>
                <a:ea typeface="Work Sans Light"/>
                <a:cs typeface="Work Sans Light"/>
                <a:sym typeface="Work Sans Light"/>
              </a:defRPr>
            </a:lvl4pPr>
            <a:lvl5pPr lvl="4">
              <a:buNone/>
              <a:defRPr>
                <a:latin typeface="Work Sans Light"/>
                <a:ea typeface="Work Sans Light"/>
                <a:cs typeface="Work Sans Light"/>
                <a:sym typeface="Work Sans Light"/>
              </a:defRPr>
            </a:lvl5pPr>
            <a:lvl6pPr lvl="5">
              <a:buNone/>
              <a:defRPr>
                <a:latin typeface="Work Sans Light"/>
                <a:ea typeface="Work Sans Light"/>
                <a:cs typeface="Work Sans Light"/>
                <a:sym typeface="Work Sans Light"/>
              </a:defRPr>
            </a:lvl6pPr>
            <a:lvl7pPr lvl="6">
              <a:buNone/>
              <a:defRPr>
                <a:latin typeface="Work Sans Light"/>
                <a:ea typeface="Work Sans Light"/>
                <a:cs typeface="Work Sans Light"/>
                <a:sym typeface="Work Sans Light"/>
              </a:defRPr>
            </a:lvl7pPr>
            <a:lvl8pPr lvl="7">
              <a:buNone/>
              <a:defRPr>
                <a:latin typeface="Work Sans Light"/>
                <a:ea typeface="Work Sans Light"/>
                <a:cs typeface="Work Sans Light"/>
                <a:sym typeface="Work Sans Light"/>
              </a:defRPr>
            </a:lvl8pPr>
            <a:lvl9pPr lvl="8">
              <a:buNone/>
              <a:defRPr>
                <a:latin typeface="Work Sans Light"/>
                <a:ea typeface="Work Sans Light"/>
                <a:cs typeface="Work Sans Light"/>
                <a:sym typeface="Work Sans Light"/>
              </a:defRPr>
            </a:lvl9pPr>
          </a:lstStyle>
          <a:p>
            <a:pPr indent="0" lvl="0" marL="0" rtl="0" algn="r">
              <a:spcBef>
                <a:spcPts val="0"/>
              </a:spcBef>
              <a:spcAft>
                <a:spcPts val="0"/>
              </a:spcAft>
              <a:buNone/>
            </a:pPr>
            <a:fld id="{00000000-1234-1234-1234-123412341234}" type="slidenum">
              <a:rPr lang="en"/>
              <a:t>‹#›</a:t>
            </a:fld>
            <a:endParaRPr/>
          </a:p>
        </p:txBody>
      </p:sp>
      <p:pic>
        <p:nvPicPr>
          <p:cNvPr id="24" name="Google Shape;24;p5"/>
          <p:cNvPicPr preferRelativeResize="0"/>
          <p:nvPr/>
        </p:nvPicPr>
        <p:blipFill rotWithShape="1">
          <a:blip r:embed="rId2">
            <a:alphaModFix/>
          </a:blip>
          <a:srcRect b="29115" l="0" r="0" t="70059"/>
          <a:stretch/>
        </p:blipFill>
        <p:spPr>
          <a:xfrm flipH="1">
            <a:off x="0" y="4506249"/>
            <a:ext cx="9144000" cy="83449"/>
          </a:xfrm>
          <a:prstGeom prst="rect">
            <a:avLst/>
          </a:prstGeom>
          <a:noFill/>
          <a:ln>
            <a:noFill/>
          </a:ln>
        </p:spPr>
      </p:pic>
      <p:sp>
        <p:nvSpPr>
          <p:cNvPr id="25" name="Google Shape;25;p5"/>
          <p:cNvSpPr txBox="1"/>
          <p:nvPr>
            <p:ph type="title"/>
          </p:nvPr>
        </p:nvSpPr>
        <p:spPr>
          <a:xfrm>
            <a:off x="553150" y="265775"/>
            <a:ext cx="6874800" cy="1559100"/>
          </a:xfrm>
          <a:prstGeom prst="rect">
            <a:avLst/>
          </a:prstGeom>
        </p:spPr>
        <p:txBody>
          <a:bodyPr anchorCtr="0" anchor="t" bIns="91425" lIns="91425" spcFirstLastPara="1" rIns="91425" wrap="square" tIns="91425">
            <a:normAutofit/>
          </a:bodyPr>
          <a:lstStyle>
            <a:lvl1pPr lvl="0">
              <a:spcBef>
                <a:spcPts val="0"/>
              </a:spcBef>
              <a:spcAft>
                <a:spcPts val="0"/>
              </a:spcAft>
              <a:buClr>
                <a:srgbClr val="333333"/>
              </a:buClr>
              <a:buSzPts val="3700"/>
              <a:buFont typeface="Work Sans Medium"/>
              <a:buNone/>
              <a:defRPr sz="3700">
                <a:solidFill>
                  <a:srgbClr val="333333"/>
                </a:solidFill>
                <a:latin typeface="Work Sans Medium"/>
                <a:ea typeface="Work Sans Medium"/>
                <a:cs typeface="Work Sans Medium"/>
                <a:sym typeface="Work Sans Medium"/>
              </a:defRPr>
            </a:lvl1pPr>
            <a:lvl2pPr lvl="1">
              <a:spcBef>
                <a:spcPts val="0"/>
              </a:spcBef>
              <a:spcAft>
                <a:spcPts val="0"/>
              </a:spcAft>
              <a:buSzPts val="2800"/>
              <a:buFont typeface="Work Sans Medium"/>
              <a:buNone/>
              <a:defRPr>
                <a:latin typeface="Work Sans Medium"/>
                <a:ea typeface="Work Sans Medium"/>
                <a:cs typeface="Work Sans Medium"/>
                <a:sym typeface="Work Sans Medium"/>
              </a:defRPr>
            </a:lvl2pPr>
            <a:lvl3pPr lvl="2">
              <a:spcBef>
                <a:spcPts val="0"/>
              </a:spcBef>
              <a:spcAft>
                <a:spcPts val="0"/>
              </a:spcAft>
              <a:buSzPts val="2800"/>
              <a:buFont typeface="Work Sans Medium"/>
              <a:buNone/>
              <a:defRPr>
                <a:latin typeface="Work Sans Medium"/>
                <a:ea typeface="Work Sans Medium"/>
                <a:cs typeface="Work Sans Medium"/>
                <a:sym typeface="Work Sans Medium"/>
              </a:defRPr>
            </a:lvl3pPr>
            <a:lvl4pPr lvl="3">
              <a:spcBef>
                <a:spcPts val="0"/>
              </a:spcBef>
              <a:spcAft>
                <a:spcPts val="0"/>
              </a:spcAft>
              <a:buSzPts val="2800"/>
              <a:buFont typeface="Work Sans Medium"/>
              <a:buNone/>
              <a:defRPr>
                <a:latin typeface="Work Sans Medium"/>
                <a:ea typeface="Work Sans Medium"/>
                <a:cs typeface="Work Sans Medium"/>
                <a:sym typeface="Work Sans Medium"/>
              </a:defRPr>
            </a:lvl4pPr>
            <a:lvl5pPr lvl="4">
              <a:spcBef>
                <a:spcPts val="0"/>
              </a:spcBef>
              <a:spcAft>
                <a:spcPts val="0"/>
              </a:spcAft>
              <a:buSzPts val="2800"/>
              <a:buFont typeface="Work Sans Medium"/>
              <a:buNone/>
              <a:defRPr>
                <a:latin typeface="Work Sans Medium"/>
                <a:ea typeface="Work Sans Medium"/>
                <a:cs typeface="Work Sans Medium"/>
                <a:sym typeface="Work Sans Medium"/>
              </a:defRPr>
            </a:lvl5pPr>
            <a:lvl6pPr lvl="5">
              <a:spcBef>
                <a:spcPts val="0"/>
              </a:spcBef>
              <a:spcAft>
                <a:spcPts val="0"/>
              </a:spcAft>
              <a:buSzPts val="2800"/>
              <a:buFont typeface="Work Sans Medium"/>
              <a:buNone/>
              <a:defRPr>
                <a:latin typeface="Work Sans Medium"/>
                <a:ea typeface="Work Sans Medium"/>
                <a:cs typeface="Work Sans Medium"/>
                <a:sym typeface="Work Sans Medium"/>
              </a:defRPr>
            </a:lvl6pPr>
            <a:lvl7pPr lvl="6">
              <a:spcBef>
                <a:spcPts val="0"/>
              </a:spcBef>
              <a:spcAft>
                <a:spcPts val="0"/>
              </a:spcAft>
              <a:buSzPts val="2800"/>
              <a:buFont typeface="Work Sans Medium"/>
              <a:buNone/>
              <a:defRPr>
                <a:latin typeface="Work Sans Medium"/>
                <a:ea typeface="Work Sans Medium"/>
                <a:cs typeface="Work Sans Medium"/>
                <a:sym typeface="Work Sans Medium"/>
              </a:defRPr>
            </a:lvl7pPr>
            <a:lvl8pPr lvl="7">
              <a:spcBef>
                <a:spcPts val="0"/>
              </a:spcBef>
              <a:spcAft>
                <a:spcPts val="0"/>
              </a:spcAft>
              <a:buSzPts val="2800"/>
              <a:buFont typeface="Work Sans Medium"/>
              <a:buNone/>
              <a:defRPr>
                <a:latin typeface="Work Sans Medium"/>
                <a:ea typeface="Work Sans Medium"/>
                <a:cs typeface="Work Sans Medium"/>
                <a:sym typeface="Work Sans Medium"/>
              </a:defRPr>
            </a:lvl8pPr>
            <a:lvl9pPr lvl="8">
              <a:spcBef>
                <a:spcPts val="0"/>
              </a:spcBef>
              <a:spcAft>
                <a:spcPts val="0"/>
              </a:spcAft>
              <a:buSzPts val="2800"/>
              <a:buFont typeface="Work Sans Medium"/>
              <a:buNone/>
              <a:defRPr>
                <a:latin typeface="Work Sans Medium"/>
                <a:ea typeface="Work Sans Medium"/>
                <a:cs typeface="Work Sans Medium"/>
                <a:sym typeface="Work Sans Medium"/>
              </a:defRPr>
            </a:lvl9pPr>
          </a:lstStyle>
          <a:p/>
        </p:txBody>
      </p:sp>
      <p:pic>
        <p:nvPicPr>
          <p:cNvPr id="26" name="Google Shape;26;p5"/>
          <p:cNvPicPr preferRelativeResize="0"/>
          <p:nvPr/>
        </p:nvPicPr>
        <p:blipFill>
          <a:blip r:embed="rId3">
            <a:alphaModFix/>
          </a:blip>
          <a:stretch>
            <a:fillRect/>
          </a:stretch>
        </p:blipFill>
        <p:spPr>
          <a:xfrm>
            <a:off x="6413408" y="222649"/>
            <a:ext cx="2668569" cy="603475"/>
          </a:xfrm>
          <a:prstGeom prst="rect">
            <a:avLst/>
          </a:prstGeom>
          <a:noFill/>
          <a:ln>
            <a:noFill/>
          </a:ln>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Introduction Slide">
  <p:cSld name="TITLE_AND_BODY_1">
    <p:spTree>
      <p:nvGrpSpPr>
        <p:cNvPr id="27" name="Shape 27"/>
        <p:cNvGrpSpPr/>
        <p:nvPr/>
      </p:nvGrpSpPr>
      <p:grpSpPr>
        <a:xfrm>
          <a:off x="0" y="0"/>
          <a:ext cx="0" cy="0"/>
          <a:chOff x="0" y="0"/>
          <a:chExt cx="0" cy="0"/>
        </a:xfrm>
      </p:grpSpPr>
      <p:sp>
        <p:nvSpPr>
          <p:cNvPr id="28" name="Google Shape;28;p6"/>
          <p:cNvSpPr/>
          <p:nvPr/>
        </p:nvSpPr>
        <p:spPr>
          <a:xfrm>
            <a:off x="4899250" y="1063175"/>
            <a:ext cx="3728400" cy="3469800"/>
          </a:xfrm>
          <a:prstGeom prst="roundRect">
            <a:avLst>
              <a:gd fmla="val 16667" name="adj"/>
            </a:avLst>
          </a:prstGeom>
          <a:noFill/>
          <a:ln cap="flat" cmpd="sng" w="9525">
            <a:solidFill>
              <a:srgbClr val="2850BE"/>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 name="Google Shape;29;p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rtl="0">
              <a:buNone/>
              <a:defRPr>
                <a:latin typeface="Work Sans Light"/>
                <a:ea typeface="Work Sans Light"/>
                <a:cs typeface="Work Sans Light"/>
                <a:sym typeface="Work Sans Light"/>
              </a:defRPr>
            </a:lvl1pPr>
            <a:lvl2pPr lvl="1" rtl="0">
              <a:buNone/>
              <a:defRPr>
                <a:latin typeface="Work Sans Light"/>
                <a:ea typeface="Work Sans Light"/>
                <a:cs typeface="Work Sans Light"/>
                <a:sym typeface="Work Sans Light"/>
              </a:defRPr>
            </a:lvl2pPr>
            <a:lvl3pPr lvl="2" rtl="0">
              <a:buNone/>
              <a:defRPr>
                <a:latin typeface="Work Sans Light"/>
                <a:ea typeface="Work Sans Light"/>
                <a:cs typeface="Work Sans Light"/>
                <a:sym typeface="Work Sans Light"/>
              </a:defRPr>
            </a:lvl3pPr>
            <a:lvl4pPr lvl="3" rtl="0">
              <a:buNone/>
              <a:defRPr>
                <a:latin typeface="Work Sans Light"/>
                <a:ea typeface="Work Sans Light"/>
                <a:cs typeface="Work Sans Light"/>
                <a:sym typeface="Work Sans Light"/>
              </a:defRPr>
            </a:lvl4pPr>
            <a:lvl5pPr lvl="4" rtl="0">
              <a:buNone/>
              <a:defRPr>
                <a:latin typeface="Work Sans Light"/>
                <a:ea typeface="Work Sans Light"/>
                <a:cs typeface="Work Sans Light"/>
                <a:sym typeface="Work Sans Light"/>
              </a:defRPr>
            </a:lvl5pPr>
            <a:lvl6pPr lvl="5" rtl="0">
              <a:buNone/>
              <a:defRPr>
                <a:latin typeface="Work Sans Light"/>
                <a:ea typeface="Work Sans Light"/>
                <a:cs typeface="Work Sans Light"/>
                <a:sym typeface="Work Sans Light"/>
              </a:defRPr>
            </a:lvl6pPr>
            <a:lvl7pPr lvl="6" rtl="0">
              <a:buNone/>
              <a:defRPr>
                <a:latin typeface="Work Sans Light"/>
                <a:ea typeface="Work Sans Light"/>
                <a:cs typeface="Work Sans Light"/>
                <a:sym typeface="Work Sans Light"/>
              </a:defRPr>
            </a:lvl7pPr>
            <a:lvl8pPr lvl="7" rtl="0">
              <a:buNone/>
              <a:defRPr>
                <a:latin typeface="Work Sans Light"/>
                <a:ea typeface="Work Sans Light"/>
                <a:cs typeface="Work Sans Light"/>
                <a:sym typeface="Work Sans Light"/>
              </a:defRPr>
            </a:lvl8pPr>
            <a:lvl9pPr lvl="8" rtl="0">
              <a:buNone/>
              <a:defRPr>
                <a:latin typeface="Work Sans Light"/>
                <a:ea typeface="Work Sans Light"/>
                <a:cs typeface="Work Sans Light"/>
                <a:sym typeface="Work Sans Light"/>
              </a:defRPr>
            </a:lvl9pPr>
          </a:lstStyle>
          <a:p>
            <a:pPr indent="0" lvl="0" marL="0" rtl="0" algn="r">
              <a:spcBef>
                <a:spcPts val="0"/>
              </a:spcBef>
              <a:spcAft>
                <a:spcPts val="0"/>
              </a:spcAft>
              <a:buNone/>
            </a:pPr>
            <a:fld id="{00000000-1234-1234-1234-123412341234}" type="slidenum">
              <a:rPr lang="en"/>
              <a:t>‹#›</a:t>
            </a:fld>
            <a:endParaRPr/>
          </a:p>
        </p:txBody>
      </p:sp>
      <p:sp>
        <p:nvSpPr>
          <p:cNvPr id="30" name="Google Shape;30;p6"/>
          <p:cNvSpPr txBox="1"/>
          <p:nvPr>
            <p:ph type="title"/>
          </p:nvPr>
        </p:nvSpPr>
        <p:spPr>
          <a:xfrm>
            <a:off x="553150" y="783000"/>
            <a:ext cx="4188000" cy="1041900"/>
          </a:xfrm>
          <a:prstGeom prst="rect">
            <a:avLst/>
          </a:prstGeom>
        </p:spPr>
        <p:txBody>
          <a:bodyPr anchorCtr="0" anchor="t" bIns="91425" lIns="91425" spcFirstLastPara="1" rIns="91425" wrap="square" tIns="91425">
            <a:normAutofit/>
          </a:bodyPr>
          <a:lstStyle>
            <a:lvl1pPr lvl="0" rtl="0">
              <a:spcBef>
                <a:spcPts val="0"/>
              </a:spcBef>
              <a:spcAft>
                <a:spcPts val="0"/>
              </a:spcAft>
              <a:buClr>
                <a:srgbClr val="333333"/>
              </a:buClr>
              <a:buSzPts val="3700"/>
              <a:buFont typeface="Work Sans Medium"/>
              <a:buNone/>
              <a:defRPr sz="3700">
                <a:solidFill>
                  <a:srgbClr val="333333"/>
                </a:solidFill>
                <a:latin typeface="Work Sans Medium"/>
                <a:ea typeface="Work Sans Medium"/>
                <a:cs typeface="Work Sans Medium"/>
                <a:sym typeface="Work Sans Medium"/>
              </a:defRPr>
            </a:lvl1pPr>
            <a:lvl2pPr lvl="1" rtl="0">
              <a:spcBef>
                <a:spcPts val="0"/>
              </a:spcBef>
              <a:spcAft>
                <a:spcPts val="0"/>
              </a:spcAft>
              <a:buSzPts val="2800"/>
              <a:buFont typeface="Work Sans Medium"/>
              <a:buNone/>
              <a:defRPr>
                <a:latin typeface="Work Sans Medium"/>
                <a:ea typeface="Work Sans Medium"/>
                <a:cs typeface="Work Sans Medium"/>
                <a:sym typeface="Work Sans Medium"/>
              </a:defRPr>
            </a:lvl2pPr>
            <a:lvl3pPr lvl="2" rtl="0">
              <a:spcBef>
                <a:spcPts val="0"/>
              </a:spcBef>
              <a:spcAft>
                <a:spcPts val="0"/>
              </a:spcAft>
              <a:buSzPts val="2800"/>
              <a:buFont typeface="Work Sans Medium"/>
              <a:buNone/>
              <a:defRPr>
                <a:latin typeface="Work Sans Medium"/>
                <a:ea typeface="Work Sans Medium"/>
                <a:cs typeface="Work Sans Medium"/>
                <a:sym typeface="Work Sans Medium"/>
              </a:defRPr>
            </a:lvl3pPr>
            <a:lvl4pPr lvl="3" rtl="0">
              <a:spcBef>
                <a:spcPts val="0"/>
              </a:spcBef>
              <a:spcAft>
                <a:spcPts val="0"/>
              </a:spcAft>
              <a:buSzPts val="2800"/>
              <a:buFont typeface="Work Sans Medium"/>
              <a:buNone/>
              <a:defRPr>
                <a:latin typeface="Work Sans Medium"/>
                <a:ea typeface="Work Sans Medium"/>
                <a:cs typeface="Work Sans Medium"/>
                <a:sym typeface="Work Sans Medium"/>
              </a:defRPr>
            </a:lvl4pPr>
            <a:lvl5pPr lvl="4" rtl="0">
              <a:spcBef>
                <a:spcPts val="0"/>
              </a:spcBef>
              <a:spcAft>
                <a:spcPts val="0"/>
              </a:spcAft>
              <a:buSzPts val="2800"/>
              <a:buFont typeface="Work Sans Medium"/>
              <a:buNone/>
              <a:defRPr>
                <a:latin typeface="Work Sans Medium"/>
                <a:ea typeface="Work Sans Medium"/>
                <a:cs typeface="Work Sans Medium"/>
                <a:sym typeface="Work Sans Medium"/>
              </a:defRPr>
            </a:lvl5pPr>
            <a:lvl6pPr lvl="5" rtl="0">
              <a:spcBef>
                <a:spcPts val="0"/>
              </a:spcBef>
              <a:spcAft>
                <a:spcPts val="0"/>
              </a:spcAft>
              <a:buSzPts val="2800"/>
              <a:buFont typeface="Work Sans Medium"/>
              <a:buNone/>
              <a:defRPr>
                <a:latin typeface="Work Sans Medium"/>
                <a:ea typeface="Work Sans Medium"/>
                <a:cs typeface="Work Sans Medium"/>
                <a:sym typeface="Work Sans Medium"/>
              </a:defRPr>
            </a:lvl6pPr>
            <a:lvl7pPr lvl="6" rtl="0">
              <a:spcBef>
                <a:spcPts val="0"/>
              </a:spcBef>
              <a:spcAft>
                <a:spcPts val="0"/>
              </a:spcAft>
              <a:buSzPts val="2800"/>
              <a:buFont typeface="Work Sans Medium"/>
              <a:buNone/>
              <a:defRPr>
                <a:latin typeface="Work Sans Medium"/>
                <a:ea typeface="Work Sans Medium"/>
                <a:cs typeface="Work Sans Medium"/>
                <a:sym typeface="Work Sans Medium"/>
              </a:defRPr>
            </a:lvl7pPr>
            <a:lvl8pPr lvl="7" rtl="0">
              <a:spcBef>
                <a:spcPts val="0"/>
              </a:spcBef>
              <a:spcAft>
                <a:spcPts val="0"/>
              </a:spcAft>
              <a:buSzPts val="2800"/>
              <a:buFont typeface="Work Sans Medium"/>
              <a:buNone/>
              <a:defRPr>
                <a:latin typeface="Work Sans Medium"/>
                <a:ea typeface="Work Sans Medium"/>
                <a:cs typeface="Work Sans Medium"/>
                <a:sym typeface="Work Sans Medium"/>
              </a:defRPr>
            </a:lvl8pPr>
            <a:lvl9pPr lvl="8" rtl="0">
              <a:spcBef>
                <a:spcPts val="0"/>
              </a:spcBef>
              <a:spcAft>
                <a:spcPts val="0"/>
              </a:spcAft>
              <a:buSzPts val="2800"/>
              <a:buFont typeface="Work Sans Medium"/>
              <a:buNone/>
              <a:defRPr>
                <a:latin typeface="Work Sans Medium"/>
                <a:ea typeface="Work Sans Medium"/>
                <a:cs typeface="Work Sans Medium"/>
                <a:sym typeface="Work Sans Medium"/>
              </a:defRPr>
            </a:lvl9pPr>
          </a:lstStyle>
          <a:p/>
        </p:txBody>
      </p:sp>
      <p:sp>
        <p:nvSpPr>
          <p:cNvPr id="31" name="Google Shape;31;p6"/>
          <p:cNvSpPr txBox="1"/>
          <p:nvPr>
            <p:ph idx="1" type="body"/>
          </p:nvPr>
        </p:nvSpPr>
        <p:spPr>
          <a:xfrm>
            <a:off x="560325" y="1623500"/>
            <a:ext cx="4173600" cy="2255700"/>
          </a:xfrm>
          <a:prstGeom prst="rect">
            <a:avLst/>
          </a:prstGeom>
        </p:spPr>
        <p:txBody>
          <a:bodyPr anchorCtr="0" anchor="t" bIns="91425" lIns="91425" spcFirstLastPara="1" rIns="91425" wrap="square" tIns="91425">
            <a:normAutofit/>
          </a:bodyPr>
          <a:lstStyle>
            <a:lvl1pPr indent="-311150" lvl="0" marL="457200">
              <a:spcBef>
                <a:spcPts val="0"/>
              </a:spcBef>
              <a:spcAft>
                <a:spcPts val="0"/>
              </a:spcAft>
              <a:buClr>
                <a:srgbClr val="333333"/>
              </a:buClr>
              <a:buSzPts val="1300"/>
              <a:buFont typeface="Work Sans"/>
              <a:buChar char="●"/>
              <a:defRPr sz="1300">
                <a:solidFill>
                  <a:srgbClr val="333333"/>
                </a:solidFill>
                <a:latin typeface="Work Sans"/>
                <a:ea typeface="Work Sans"/>
                <a:cs typeface="Work Sans"/>
                <a:sym typeface="Work Sans"/>
              </a:defRPr>
            </a:lvl1pPr>
            <a:lvl2pPr indent="-311150" lvl="1" marL="914400">
              <a:spcBef>
                <a:spcPts val="0"/>
              </a:spcBef>
              <a:spcAft>
                <a:spcPts val="0"/>
              </a:spcAft>
              <a:buClr>
                <a:srgbClr val="333333"/>
              </a:buClr>
              <a:buSzPts val="1300"/>
              <a:buFont typeface="Work Sans"/>
              <a:buChar char="○"/>
              <a:defRPr sz="1300">
                <a:solidFill>
                  <a:srgbClr val="333333"/>
                </a:solidFill>
                <a:latin typeface="Work Sans"/>
                <a:ea typeface="Work Sans"/>
                <a:cs typeface="Work Sans"/>
                <a:sym typeface="Work Sans"/>
              </a:defRPr>
            </a:lvl2pPr>
            <a:lvl3pPr indent="-311150" lvl="2" marL="1371600">
              <a:spcBef>
                <a:spcPts val="0"/>
              </a:spcBef>
              <a:spcAft>
                <a:spcPts val="0"/>
              </a:spcAft>
              <a:buClr>
                <a:srgbClr val="333333"/>
              </a:buClr>
              <a:buSzPts val="1300"/>
              <a:buFont typeface="Work Sans"/>
              <a:buChar char="■"/>
              <a:defRPr sz="1300">
                <a:solidFill>
                  <a:srgbClr val="333333"/>
                </a:solidFill>
                <a:latin typeface="Work Sans"/>
                <a:ea typeface="Work Sans"/>
                <a:cs typeface="Work Sans"/>
                <a:sym typeface="Work Sans"/>
              </a:defRPr>
            </a:lvl3pPr>
            <a:lvl4pPr indent="-311150" lvl="3" marL="1828800">
              <a:spcBef>
                <a:spcPts val="0"/>
              </a:spcBef>
              <a:spcAft>
                <a:spcPts val="0"/>
              </a:spcAft>
              <a:buClr>
                <a:srgbClr val="333333"/>
              </a:buClr>
              <a:buSzPts val="1300"/>
              <a:buFont typeface="Work Sans"/>
              <a:buChar char="●"/>
              <a:defRPr sz="1300">
                <a:solidFill>
                  <a:srgbClr val="333333"/>
                </a:solidFill>
                <a:latin typeface="Work Sans"/>
                <a:ea typeface="Work Sans"/>
                <a:cs typeface="Work Sans"/>
                <a:sym typeface="Work Sans"/>
              </a:defRPr>
            </a:lvl4pPr>
            <a:lvl5pPr indent="-311150" lvl="4" marL="2286000">
              <a:spcBef>
                <a:spcPts val="0"/>
              </a:spcBef>
              <a:spcAft>
                <a:spcPts val="0"/>
              </a:spcAft>
              <a:buClr>
                <a:srgbClr val="333333"/>
              </a:buClr>
              <a:buSzPts val="1300"/>
              <a:buFont typeface="Work Sans"/>
              <a:buChar char="○"/>
              <a:defRPr sz="1300">
                <a:solidFill>
                  <a:srgbClr val="333333"/>
                </a:solidFill>
                <a:latin typeface="Work Sans"/>
                <a:ea typeface="Work Sans"/>
                <a:cs typeface="Work Sans"/>
                <a:sym typeface="Work Sans"/>
              </a:defRPr>
            </a:lvl5pPr>
            <a:lvl6pPr indent="-311150" lvl="5" marL="2743200">
              <a:spcBef>
                <a:spcPts val="0"/>
              </a:spcBef>
              <a:spcAft>
                <a:spcPts val="0"/>
              </a:spcAft>
              <a:buClr>
                <a:srgbClr val="333333"/>
              </a:buClr>
              <a:buSzPts val="1300"/>
              <a:buFont typeface="Work Sans"/>
              <a:buChar char="■"/>
              <a:defRPr sz="1300">
                <a:solidFill>
                  <a:srgbClr val="333333"/>
                </a:solidFill>
                <a:latin typeface="Work Sans"/>
                <a:ea typeface="Work Sans"/>
                <a:cs typeface="Work Sans"/>
                <a:sym typeface="Work Sans"/>
              </a:defRPr>
            </a:lvl6pPr>
            <a:lvl7pPr indent="-311150" lvl="6" marL="3200400">
              <a:spcBef>
                <a:spcPts val="0"/>
              </a:spcBef>
              <a:spcAft>
                <a:spcPts val="0"/>
              </a:spcAft>
              <a:buClr>
                <a:srgbClr val="333333"/>
              </a:buClr>
              <a:buSzPts val="1300"/>
              <a:buFont typeface="Work Sans"/>
              <a:buChar char="●"/>
              <a:defRPr sz="1300">
                <a:solidFill>
                  <a:srgbClr val="333333"/>
                </a:solidFill>
                <a:latin typeface="Work Sans"/>
                <a:ea typeface="Work Sans"/>
                <a:cs typeface="Work Sans"/>
                <a:sym typeface="Work Sans"/>
              </a:defRPr>
            </a:lvl7pPr>
            <a:lvl8pPr indent="-311150" lvl="7" marL="3657600">
              <a:spcBef>
                <a:spcPts val="0"/>
              </a:spcBef>
              <a:spcAft>
                <a:spcPts val="0"/>
              </a:spcAft>
              <a:buClr>
                <a:srgbClr val="333333"/>
              </a:buClr>
              <a:buSzPts val="1300"/>
              <a:buFont typeface="Work Sans"/>
              <a:buChar char="○"/>
              <a:defRPr sz="1300">
                <a:solidFill>
                  <a:srgbClr val="333333"/>
                </a:solidFill>
                <a:latin typeface="Work Sans"/>
                <a:ea typeface="Work Sans"/>
                <a:cs typeface="Work Sans"/>
                <a:sym typeface="Work Sans"/>
              </a:defRPr>
            </a:lvl8pPr>
            <a:lvl9pPr indent="-311150" lvl="8" marL="4114800">
              <a:spcBef>
                <a:spcPts val="0"/>
              </a:spcBef>
              <a:spcAft>
                <a:spcPts val="0"/>
              </a:spcAft>
              <a:buClr>
                <a:srgbClr val="333333"/>
              </a:buClr>
              <a:buSzPts val="1300"/>
              <a:buFont typeface="Work Sans"/>
              <a:buChar char="■"/>
              <a:defRPr sz="1300">
                <a:solidFill>
                  <a:srgbClr val="333333"/>
                </a:solidFill>
                <a:latin typeface="Work Sans"/>
                <a:ea typeface="Work Sans"/>
                <a:cs typeface="Work Sans"/>
                <a:sym typeface="Work Sans"/>
              </a:defRPr>
            </a:lvl9pPr>
          </a:lstStyle>
          <a:p/>
        </p:txBody>
      </p:sp>
      <p:sp>
        <p:nvSpPr>
          <p:cNvPr id="32" name="Google Shape;32;p6"/>
          <p:cNvSpPr/>
          <p:nvPr>
            <p:ph idx="2" type="pic"/>
          </p:nvPr>
        </p:nvSpPr>
        <p:spPr>
          <a:xfrm>
            <a:off x="5086150" y="1232525"/>
            <a:ext cx="3354600" cy="3131100"/>
          </a:xfrm>
          <a:prstGeom prst="roundRect">
            <a:avLst>
              <a:gd fmla="val 16667" name="adj"/>
            </a:avLst>
          </a:prstGeom>
          <a:noFill/>
          <a:ln>
            <a:noFill/>
          </a:ln>
          <a:effectLst>
            <a:outerShdw blurRad="385763" rotWithShape="0" algn="bl" dir="2400000" dist="38100">
              <a:srgbClr val="000000">
                <a:alpha val="23000"/>
              </a:srgbClr>
            </a:outerShdw>
          </a:effectLst>
        </p:spPr>
      </p:sp>
      <p:pic>
        <p:nvPicPr>
          <p:cNvPr id="33" name="Google Shape;33;p6"/>
          <p:cNvPicPr preferRelativeResize="0"/>
          <p:nvPr/>
        </p:nvPicPr>
        <p:blipFill>
          <a:blip r:embed="rId2">
            <a:alphaModFix/>
          </a:blip>
          <a:stretch>
            <a:fillRect/>
          </a:stretch>
        </p:blipFill>
        <p:spPr>
          <a:xfrm>
            <a:off x="6413408" y="222649"/>
            <a:ext cx="2668569" cy="603475"/>
          </a:xfrm>
          <a:prstGeom prst="rect">
            <a:avLst/>
          </a:prstGeom>
          <a:noFill/>
          <a:ln>
            <a:noFill/>
          </a:ln>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ubtitle Slide 2">
  <p:cSld name="BIG_NUMBER">
    <p:bg>
      <p:bgPr>
        <a:blipFill>
          <a:blip r:embed="rId2">
            <a:alphaModFix/>
          </a:blip>
          <a:stretch>
            <a:fillRect/>
          </a:stretch>
        </a:blipFill>
      </p:bgPr>
    </p:bg>
    <p:spTree>
      <p:nvGrpSpPr>
        <p:cNvPr id="34" name="Shape 34"/>
        <p:cNvGrpSpPr/>
        <p:nvPr/>
      </p:nvGrpSpPr>
      <p:grpSpPr>
        <a:xfrm>
          <a:off x="0" y="0"/>
          <a:ext cx="0" cy="0"/>
          <a:chOff x="0" y="0"/>
          <a:chExt cx="0" cy="0"/>
        </a:xfrm>
      </p:grpSpPr>
      <p:pic>
        <p:nvPicPr>
          <p:cNvPr id="35" name="Google Shape;35;p7"/>
          <p:cNvPicPr preferRelativeResize="0"/>
          <p:nvPr/>
        </p:nvPicPr>
        <p:blipFill rotWithShape="1">
          <a:blip r:embed="rId3">
            <a:alphaModFix/>
          </a:blip>
          <a:srcRect b="0" l="0" r="0" t="0"/>
          <a:stretch/>
        </p:blipFill>
        <p:spPr>
          <a:xfrm>
            <a:off x="0" y="0"/>
            <a:ext cx="5143500" cy="5143500"/>
          </a:xfrm>
          <a:prstGeom prst="rect">
            <a:avLst/>
          </a:prstGeom>
          <a:noFill/>
          <a:ln>
            <a:noFill/>
          </a:ln>
        </p:spPr>
      </p:pic>
      <p:sp>
        <p:nvSpPr>
          <p:cNvPr id="36" name="Google Shape;36;p7"/>
          <p:cNvSpPr/>
          <p:nvPr/>
        </p:nvSpPr>
        <p:spPr>
          <a:xfrm>
            <a:off x="1185600" y="849900"/>
            <a:ext cx="6772800" cy="3443700"/>
          </a:xfrm>
          <a:prstGeom prst="roundRect">
            <a:avLst>
              <a:gd fmla="val 8471" name="adj"/>
            </a:avLst>
          </a:prstGeom>
          <a:solidFill>
            <a:schemeClr val="lt1"/>
          </a:solidFill>
          <a:ln cap="flat" cmpd="sng" w="19050">
            <a:solidFill>
              <a:srgbClr val="B7DD79"/>
            </a:solidFill>
            <a:prstDash val="solid"/>
            <a:round/>
            <a:headEnd len="sm" w="sm" type="none"/>
            <a:tailEnd len="sm" w="sm" type="none"/>
          </a:ln>
          <a:effectLst>
            <a:outerShdw blurRad="771525" rotWithShape="0" algn="bl" dir="2940000" dist="114300">
              <a:srgbClr val="000000">
                <a:alpha val="21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solidFill>
                  <a:schemeClr val="lt1"/>
                </a:solidFill>
                <a:latin typeface="Work Sans Light"/>
                <a:ea typeface="Work Sans Light"/>
                <a:cs typeface="Work Sans Light"/>
                <a:sym typeface="Work Sans Light"/>
              </a:defRPr>
            </a:lvl1pPr>
            <a:lvl2pPr lvl="1">
              <a:buNone/>
              <a:defRPr>
                <a:solidFill>
                  <a:schemeClr val="lt1"/>
                </a:solidFill>
                <a:latin typeface="Work Sans Light"/>
                <a:ea typeface="Work Sans Light"/>
                <a:cs typeface="Work Sans Light"/>
                <a:sym typeface="Work Sans Light"/>
              </a:defRPr>
            </a:lvl2pPr>
            <a:lvl3pPr lvl="2">
              <a:buNone/>
              <a:defRPr>
                <a:solidFill>
                  <a:schemeClr val="lt1"/>
                </a:solidFill>
                <a:latin typeface="Work Sans Light"/>
                <a:ea typeface="Work Sans Light"/>
                <a:cs typeface="Work Sans Light"/>
                <a:sym typeface="Work Sans Light"/>
              </a:defRPr>
            </a:lvl3pPr>
            <a:lvl4pPr lvl="3">
              <a:buNone/>
              <a:defRPr>
                <a:solidFill>
                  <a:schemeClr val="lt1"/>
                </a:solidFill>
                <a:latin typeface="Work Sans Light"/>
                <a:ea typeface="Work Sans Light"/>
                <a:cs typeface="Work Sans Light"/>
                <a:sym typeface="Work Sans Light"/>
              </a:defRPr>
            </a:lvl4pPr>
            <a:lvl5pPr lvl="4">
              <a:buNone/>
              <a:defRPr>
                <a:solidFill>
                  <a:schemeClr val="lt1"/>
                </a:solidFill>
                <a:latin typeface="Work Sans Light"/>
                <a:ea typeface="Work Sans Light"/>
                <a:cs typeface="Work Sans Light"/>
                <a:sym typeface="Work Sans Light"/>
              </a:defRPr>
            </a:lvl5pPr>
            <a:lvl6pPr lvl="5">
              <a:buNone/>
              <a:defRPr>
                <a:solidFill>
                  <a:schemeClr val="lt1"/>
                </a:solidFill>
                <a:latin typeface="Work Sans Light"/>
                <a:ea typeface="Work Sans Light"/>
                <a:cs typeface="Work Sans Light"/>
                <a:sym typeface="Work Sans Light"/>
              </a:defRPr>
            </a:lvl6pPr>
            <a:lvl7pPr lvl="6">
              <a:buNone/>
              <a:defRPr>
                <a:solidFill>
                  <a:schemeClr val="lt1"/>
                </a:solidFill>
                <a:latin typeface="Work Sans Light"/>
                <a:ea typeface="Work Sans Light"/>
                <a:cs typeface="Work Sans Light"/>
                <a:sym typeface="Work Sans Light"/>
              </a:defRPr>
            </a:lvl7pPr>
            <a:lvl8pPr lvl="7">
              <a:buNone/>
              <a:defRPr>
                <a:solidFill>
                  <a:schemeClr val="lt1"/>
                </a:solidFill>
                <a:latin typeface="Work Sans Light"/>
                <a:ea typeface="Work Sans Light"/>
                <a:cs typeface="Work Sans Light"/>
                <a:sym typeface="Work Sans Light"/>
              </a:defRPr>
            </a:lvl8pPr>
            <a:lvl9pPr lvl="8">
              <a:buNone/>
              <a:defRPr>
                <a:solidFill>
                  <a:schemeClr val="lt1"/>
                </a:solidFill>
                <a:latin typeface="Work Sans Light"/>
                <a:ea typeface="Work Sans Light"/>
                <a:cs typeface="Work Sans Light"/>
                <a:sym typeface="Work Sans Light"/>
              </a:defRPr>
            </a:lvl9pPr>
          </a:lstStyle>
          <a:p>
            <a:pPr indent="0" lvl="0" marL="0" rtl="0" algn="r">
              <a:spcBef>
                <a:spcPts val="0"/>
              </a:spcBef>
              <a:spcAft>
                <a:spcPts val="0"/>
              </a:spcAft>
              <a:buNone/>
            </a:pPr>
            <a:fld id="{00000000-1234-1234-1234-123412341234}" type="slidenum">
              <a:rPr lang="en"/>
              <a:t>‹#›</a:t>
            </a:fld>
            <a:endParaRPr/>
          </a:p>
        </p:txBody>
      </p:sp>
      <p:sp>
        <p:nvSpPr>
          <p:cNvPr id="38" name="Google Shape;38;p7"/>
          <p:cNvSpPr txBox="1"/>
          <p:nvPr>
            <p:ph type="title"/>
          </p:nvPr>
        </p:nvSpPr>
        <p:spPr>
          <a:xfrm>
            <a:off x="1484475" y="1051500"/>
            <a:ext cx="6223500" cy="1182900"/>
          </a:xfrm>
          <a:prstGeom prst="rect">
            <a:avLst/>
          </a:prstGeom>
        </p:spPr>
        <p:txBody>
          <a:bodyPr anchorCtr="0" anchor="t" bIns="91425" lIns="91425" spcFirstLastPara="1" rIns="91425" wrap="square" tIns="91425">
            <a:normAutofit/>
          </a:bodyPr>
          <a:lstStyle>
            <a:lvl1pPr lvl="0" rtl="0">
              <a:spcBef>
                <a:spcPts val="0"/>
              </a:spcBef>
              <a:spcAft>
                <a:spcPts val="0"/>
              </a:spcAft>
              <a:buClr>
                <a:srgbClr val="333333"/>
              </a:buClr>
              <a:buSzPts val="3700"/>
              <a:buFont typeface="Work Sans Black"/>
              <a:buNone/>
              <a:defRPr sz="3700">
                <a:solidFill>
                  <a:srgbClr val="333333"/>
                </a:solidFill>
                <a:latin typeface="Work Sans Black"/>
                <a:ea typeface="Work Sans Black"/>
                <a:cs typeface="Work Sans Black"/>
                <a:sym typeface="Work Sans Black"/>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lide Layout 2" type="blank">
  <p:cSld name="BLANK">
    <p:spTree>
      <p:nvGrpSpPr>
        <p:cNvPr id="39" name="Shape 39"/>
        <p:cNvGrpSpPr/>
        <p:nvPr/>
      </p:nvGrpSpPr>
      <p:grpSpPr>
        <a:xfrm>
          <a:off x="0" y="0"/>
          <a:ext cx="0" cy="0"/>
          <a:chOff x="0" y="0"/>
          <a:chExt cx="0" cy="0"/>
        </a:xfrm>
      </p:grpSpPr>
      <p:sp>
        <p:nvSpPr>
          <p:cNvPr id="40" name="Google Shape;40;p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pic>
        <p:nvPicPr>
          <p:cNvPr id="41" name="Google Shape;41;p8"/>
          <p:cNvPicPr preferRelativeResize="0"/>
          <p:nvPr/>
        </p:nvPicPr>
        <p:blipFill rotWithShape="1">
          <a:blip r:embed="rId2">
            <a:alphaModFix/>
          </a:blip>
          <a:srcRect b="23634" l="0" r="0" t="40637"/>
          <a:stretch/>
        </p:blipFill>
        <p:spPr>
          <a:xfrm flipH="1">
            <a:off x="0" y="1824750"/>
            <a:ext cx="9144000" cy="3318751"/>
          </a:xfrm>
          <a:prstGeom prst="rect">
            <a:avLst/>
          </a:prstGeom>
          <a:noFill/>
          <a:ln>
            <a:noFill/>
          </a:ln>
        </p:spPr>
      </p:pic>
      <p:sp>
        <p:nvSpPr>
          <p:cNvPr id="42" name="Google Shape;42;p8"/>
          <p:cNvSpPr txBox="1"/>
          <p:nvPr>
            <p:ph type="title"/>
          </p:nvPr>
        </p:nvSpPr>
        <p:spPr>
          <a:xfrm>
            <a:off x="553150" y="854850"/>
            <a:ext cx="7919400" cy="969900"/>
          </a:xfrm>
          <a:prstGeom prst="rect">
            <a:avLst/>
          </a:prstGeom>
        </p:spPr>
        <p:txBody>
          <a:bodyPr anchorCtr="0" anchor="t" bIns="91425" lIns="91425" spcFirstLastPara="1" rIns="91425" wrap="square" tIns="91425">
            <a:normAutofit/>
          </a:bodyPr>
          <a:lstStyle>
            <a:lvl1pPr lvl="0" rtl="0">
              <a:spcBef>
                <a:spcPts val="0"/>
              </a:spcBef>
              <a:spcAft>
                <a:spcPts val="0"/>
              </a:spcAft>
              <a:buClr>
                <a:srgbClr val="333333"/>
              </a:buClr>
              <a:buSzPts val="3700"/>
              <a:buFont typeface="Work Sans Medium"/>
              <a:buNone/>
              <a:defRPr sz="3700">
                <a:solidFill>
                  <a:srgbClr val="333333"/>
                </a:solidFill>
                <a:latin typeface="Work Sans Medium"/>
                <a:ea typeface="Work Sans Medium"/>
                <a:cs typeface="Work Sans Medium"/>
                <a:sym typeface="Work Sans Medium"/>
              </a:defRPr>
            </a:lvl1pPr>
            <a:lvl2pPr lvl="1" rtl="0">
              <a:spcBef>
                <a:spcPts val="0"/>
              </a:spcBef>
              <a:spcAft>
                <a:spcPts val="0"/>
              </a:spcAft>
              <a:buSzPts val="2800"/>
              <a:buFont typeface="Work Sans Medium"/>
              <a:buNone/>
              <a:defRPr>
                <a:latin typeface="Work Sans Medium"/>
                <a:ea typeface="Work Sans Medium"/>
                <a:cs typeface="Work Sans Medium"/>
                <a:sym typeface="Work Sans Medium"/>
              </a:defRPr>
            </a:lvl2pPr>
            <a:lvl3pPr lvl="2" rtl="0">
              <a:spcBef>
                <a:spcPts val="0"/>
              </a:spcBef>
              <a:spcAft>
                <a:spcPts val="0"/>
              </a:spcAft>
              <a:buSzPts val="2800"/>
              <a:buFont typeface="Work Sans Medium"/>
              <a:buNone/>
              <a:defRPr>
                <a:latin typeface="Work Sans Medium"/>
                <a:ea typeface="Work Sans Medium"/>
                <a:cs typeface="Work Sans Medium"/>
                <a:sym typeface="Work Sans Medium"/>
              </a:defRPr>
            </a:lvl3pPr>
            <a:lvl4pPr lvl="3" rtl="0">
              <a:spcBef>
                <a:spcPts val="0"/>
              </a:spcBef>
              <a:spcAft>
                <a:spcPts val="0"/>
              </a:spcAft>
              <a:buSzPts val="2800"/>
              <a:buFont typeface="Work Sans Medium"/>
              <a:buNone/>
              <a:defRPr>
                <a:latin typeface="Work Sans Medium"/>
                <a:ea typeface="Work Sans Medium"/>
                <a:cs typeface="Work Sans Medium"/>
                <a:sym typeface="Work Sans Medium"/>
              </a:defRPr>
            </a:lvl4pPr>
            <a:lvl5pPr lvl="4" rtl="0">
              <a:spcBef>
                <a:spcPts val="0"/>
              </a:spcBef>
              <a:spcAft>
                <a:spcPts val="0"/>
              </a:spcAft>
              <a:buSzPts val="2800"/>
              <a:buFont typeface="Work Sans Medium"/>
              <a:buNone/>
              <a:defRPr>
                <a:latin typeface="Work Sans Medium"/>
                <a:ea typeface="Work Sans Medium"/>
                <a:cs typeface="Work Sans Medium"/>
                <a:sym typeface="Work Sans Medium"/>
              </a:defRPr>
            </a:lvl5pPr>
            <a:lvl6pPr lvl="5" rtl="0">
              <a:spcBef>
                <a:spcPts val="0"/>
              </a:spcBef>
              <a:spcAft>
                <a:spcPts val="0"/>
              </a:spcAft>
              <a:buSzPts val="2800"/>
              <a:buFont typeface="Work Sans Medium"/>
              <a:buNone/>
              <a:defRPr>
                <a:latin typeface="Work Sans Medium"/>
                <a:ea typeface="Work Sans Medium"/>
                <a:cs typeface="Work Sans Medium"/>
                <a:sym typeface="Work Sans Medium"/>
              </a:defRPr>
            </a:lvl6pPr>
            <a:lvl7pPr lvl="6" rtl="0">
              <a:spcBef>
                <a:spcPts val="0"/>
              </a:spcBef>
              <a:spcAft>
                <a:spcPts val="0"/>
              </a:spcAft>
              <a:buSzPts val="2800"/>
              <a:buFont typeface="Work Sans Medium"/>
              <a:buNone/>
              <a:defRPr>
                <a:latin typeface="Work Sans Medium"/>
                <a:ea typeface="Work Sans Medium"/>
                <a:cs typeface="Work Sans Medium"/>
                <a:sym typeface="Work Sans Medium"/>
              </a:defRPr>
            </a:lvl7pPr>
            <a:lvl8pPr lvl="7" rtl="0">
              <a:spcBef>
                <a:spcPts val="0"/>
              </a:spcBef>
              <a:spcAft>
                <a:spcPts val="0"/>
              </a:spcAft>
              <a:buSzPts val="2800"/>
              <a:buFont typeface="Work Sans Medium"/>
              <a:buNone/>
              <a:defRPr>
                <a:latin typeface="Work Sans Medium"/>
                <a:ea typeface="Work Sans Medium"/>
                <a:cs typeface="Work Sans Medium"/>
                <a:sym typeface="Work Sans Medium"/>
              </a:defRPr>
            </a:lvl8pPr>
            <a:lvl9pPr lvl="8" rtl="0">
              <a:spcBef>
                <a:spcPts val="0"/>
              </a:spcBef>
              <a:spcAft>
                <a:spcPts val="0"/>
              </a:spcAft>
              <a:buSzPts val="2800"/>
              <a:buFont typeface="Work Sans Medium"/>
              <a:buNone/>
              <a:defRPr>
                <a:latin typeface="Work Sans Medium"/>
                <a:ea typeface="Work Sans Medium"/>
                <a:cs typeface="Work Sans Medium"/>
                <a:sym typeface="Work Sans Medium"/>
              </a:defRPr>
            </a:lvl9pPr>
          </a:lstStyle>
          <a:p/>
        </p:txBody>
      </p:sp>
      <p:pic>
        <p:nvPicPr>
          <p:cNvPr id="43" name="Google Shape;43;p8"/>
          <p:cNvPicPr preferRelativeResize="0"/>
          <p:nvPr/>
        </p:nvPicPr>
        <p:blipFill>
          <a:blip r:embed="rId3">
            <a:alphaModFix/>
          </a:blip>
          <a:stretch>
            <a:fillRect/>
          </a:stretch>
        </p:blipFill>
        <p:spPr>
          <a:xfrm>
            <a:off x="6413408" y="222649"/>
            <a:ext cx="2668569" cy="603475"/>
          </a:xfrm>
          <a:prstGeom prst="rect">
            <a:avLst/>
          </a:prstGeom>
          <a:noFill/>
          <a:ln>
            <a:noFill/>
          </a:ln>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lide Layout 3">
  <p:cSld name="BLANK_1">
    <p:spTree>
      <p:nvGrpSpPr>
        <p:cNvPr id="44" name="Shape 44"/>
        <p:cNvGrpSpPr/>
        <p:nvPr/>
      </p:nvGrpSpPr>
      <p:grpSpPr>
        <a:xfrm>
          <a:off x="0" y="0"/>
          <a:ext cx="0" cy="0"/>
          <a:chOff x="0" y="0"/>
          <a:chExt cx="0" cy="0"/>
        </a:xfrm>
      </p:grpSpPr>
      <p:sp>
        <p:nvSpPr>
          <p:cNvPr id="45" name="Google Shape;45;p9"/>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
        <p:nvSpPr>
          <p:cNvPr id="46" name="Google Shape;46;p9"/>
          <p:cNvSpPr txBox="1"/>
          <p:nvPr>
            <p:ph type="title"/>
          </p:nvPr>
        </p:nvSpPr>
        <p:spPr>
          <a:xfrm>
            <a:off x="553150" y="854850"/>
            <a:ext cx="7919400" cy="969900"/>
          </a:xfrm>
          <a:prstGeom prst="rect">
            <a:avLst/>
          </a:prstGeom>
        </p:spPr>
        <p:txBody>
          <a:bodyPr anchorCtr="0" anchor="t" bIns="91425" lIns="91425" spcFirstLastPara="1" rIns="91425" wrap="square" tIns="91425">
            <a:normAutofit/>
          </a:bodyPr>
          <a:lstStyle>
            <a:lvl1pPr lvl="0" rtl="0">
              <a:spcBef>
                <a:spcPts val="0"/>
              </a:spcBef>
              <a:spcAft>
                <a:spcPts val="0"/>
              </a:spcAft>
              <a:buClr>
                <a:srgbClr val="333333"/>
              </a:buClr>
              <a:buSzPts val="3700"/>
              <a:buFont typeface="Work Sans Medium"/>
              <a:buNone/>
              <a:defRPr sz="3700">
                <a:solidFill>
                  <a:srgbClr val="333333"/>
                </a:solidFill>
                <a:latin typeface="Work Sans Medium"/>
                <a:ea typeface="Work Sans Medium"/>
                <a:cs typeface="Work Sans Medium"/>
                <a:sym typeface="Work Sans Medium"/>
              </a:defRPr>
            </a:lvl1pPr>
            <a:lvl2pPr lvl="1" rtl="0">
              <a:spcBef>
                <a:spcPts val="0"/>
              </a:spcBef>
              <a:spcAft>
                <a:spcPts val="0"/>
              </a:spcAft>
              <a:buSzPts val="2800"/>
              <a:buFont typeface="Work Sans Medium"/>
              <a:buNone/>
              <a:defRPr>
                <a:latin typeface="Work Sans Medium"/>
                <a:ea typeface="Work Sans Medium"/>
                <a:cs typeface="Work Sans Medium"/>
                <a:sym typeface="Work Sans Medium"/>
              </a:defRPr>
            </a:lvl2pPr>
            <a:lvl3pPr lvl="2" rtl="0">
              <a:spcBef>
                <a:spcPts val="0"/>
              </a:spcBef>
              <a:spcAft>
                <a:spcPts val="0"/>
              </a:spcAft>
              <a:buSzPts val="2800"/>
              <a:buFont typeface="Work Sans Medium"/>
              <a:buNone/>
              <a:defRPr>
                <a:latin typeface="Work Sans Medium"/>
                <a:ea typeface="Work Sans Medium"/>
                <a:cs typeface="Work Sans Medium"/>
                <a:sym typeface="Work Sans Medium"/>
              </a:defRPr>
            </a:lvl3pPr>
            <a:lvl4pPr lvl="3" rtl="0">
              <a:spcBef>
                <a:spcPts val="0"/>
              </a:spcBef>
              <a:spcAft>
                <a:spcPts val="0"/>
              </a:spcAft>
              <a:buSzPts val="2800"/>
              <a:buFont typeface="Work Sans Medium"/>
              <a:buNone/>
              <a:defRPr>
                <a:latin typeface="Work Sans Medium"/>
                <a:ea typeface="Work Sans Medium"/>
                <a:cs typeface="Work Sans Medium"/>
                <a:sym typeface="Work Sans Medium"/>
              </a:defRPr>
            </a:lvl4pPr>
            <a:lvl5pPr lvl="4" rtl="0">
              <a:spcBef>
                <a:spcPts val="0"/>
              </a:spcBef>
              <a:spcAft>
                <a:spcPts val="0"/>
              </a:spcAft>
              <a:buSzPts val="2800"/>
              <a:buFont typeface="Work Sans Medium"/>
              <a:buNone/>
              <a:defRPr>
                <a:latin typeface="Work Sans Medium"/>
                <a:ea typeface="Work Sans Medium"/>
                <a:cs typeface="Work Sans Medium"/>
                <a:sym typeface="Work Sans Medium"/>
              </a:defRPr>
            </a:lvl5pPr>
            <a:lvl6pPr lvl="5" rtl="0">
              <a:spcBef>
                <a:spcPts val="0"/>
              </a:spcBef>
              <a:spcAft>
                <a:spcPts val="0"/>
              </a:spcAft>
              <a:buSzPts val="2800"/>
              <a:buFont typeface="Work Sans Medium"/>
              <a:buNone/>
              <a:defRPr>
                <a:latin typeface="Work Sans Medium"/>
                <a:ea typeface="Work Sans Medium"/>
                <a:cs typeface="Work Sans Medium"/>
                <a:sym typeface="Work Sans Medium"/>
              </a:defRPr>
            </a:lvl6pPr>
            <a:lvl7pPr lvl="6" rtl="0">
              <a:spcBef>
                <a:spcPts val="0"/>
              </a:spcBef>
              <a:spcAft>
                <a:spcPts val="0"/>
              </a:spcAft>
              <a:buSzPts val="2800"/>
              <a:buFont typeface="Work Sans Medium"/>
              <a:buNone/>
              <a:defRPr>
                <a:latin typeface="Work Sans Medium"/>
                <a:ea typeface="Work Sans Medium"/>
                <a:cs typeface="Work Sans Medium"/>
                <a:sym typeface="Work Sans Medium"/>
              </a:defRPr>
            </a:lvl7pPr>
            <a:lvl8pPr lvl="7" rtl="0">
              <a:spcBef>
                <a:spcPts val="0"/>
              </a:spcBef>
              <a:spcAft>
                <a:spcPts val="0"/>
              </a:spcAft>
              <a:buSzPts val="2800"/>
              <a:buFont typeface="Work Sans Medium"/>
              <a:buNone/>
              <a:defRPr>
                <a:latin typeface="Work Sans Medium"/>
                <a:ea typeface="Work Sans Medium"/>
                <a:cs typeface="Work Sans Medium"/>
                <a:sym typeface="Work Sans Medium"/>
              </a:defRPr>
            </a:lvl8pPr>
            <a:lvl9pPr lvl="8" rtl="0">
              <a:spcBef>
                <a:spcPts val="0"/>
              </a:spcBef>
              <a:spcAft>
                <a:spcPts val="0"/>
              </a:spcAft>
              <a:buSzPts val="2800"/>
              <a:buFont typeface="Work Sans Medium"/>
              <a:buNone/>
              <a:defRPr>
                <a:latin typeface="Work Sans Medium"/>
                <a:ea typeface="Work Sans Medium"/>
                <a:cs typeface="Work Sans Medium"/>
                <a:sym typeface="Work Sans Medium"/>
              </a:defRPr>
            </a:lvl9pPr>
          </a:lstStyle>
          <a:p/>
        </p:txBody>
      </p:sp>
      <p:sp>
        <p:nvSpPr>
          <p:cNvPr id="47" name="Google Shape;47;p9"/>
          <p:cNvSpPr/>
          <p:nvPr/>
        </p:nvSpPr>
        <p:spPr>
          <a:xfrm>
            <a:off x="-21550" y="1817475"/>
            <a:ext cx="9165600" cy="3362100"/>
          </a:xfrm>
          <a:prstGeom prst="rect">
            <a:avLst/>
          </a:prstGeom>
          <a:solidFill>
            <a:srgbClr val="2850BE"/>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48" name="Google Shape;48;p9"/>
          <p:cNvPicPr preferRelativeResize="0"/>
          <p:nvPr/>
        </p:nvPicPr>
        <p:blipFill>
          <a:blip r:embed="rId2">
            <a:alphaModFix/>
          </a:blip>
          <a:stretch>
            <a:fillRect/>
          </a:stretch>
        </p:blipFill>
        <p:spPr>
          <a:xfrm>
            <a:off x="6413408" y="222649"/>
            <a:ext cx="2668569" cy="603475"/>
          </a:xfrm>
          <a:prstGeom prst="rect">
            <a:avLst/>
          </a:prstGeom>
          <a:noFill/>
          <a:ln>
            <a:noFill/>
          </a:ln>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4 // Content Alt Blue">
  <p:cSld name="BLANK_1_2">
    <p:spTree>
      <p:nvGrpSpPr>
        <p:cNvPr id="49" name="Shape 49"/>
        <p:cNvGrpSpPr/>
        <p:nvPr/>
      </p:nvGrpSpPr>
      <p:grpSpPr>
        <a:xfrm>
          <a:off x="0" y="0"/>
          <a:ext cx="0" cy="0"/>
          <a:chOff x="0" y="0"/>
          <a:chExt cx="0" cy="0"/>
        </a:xfrm>
      </p:grpSpPr>
      <p:pic>
        <p:nvPicPr>
          <p:cNvPr id="50" name="Google Shape;50;p10"/>
          <p:cNvPicPr preferRelativeResize="0"/>
          <p:nvPr/>
        </p:nvPicPr>
        <p:blipFill>
          <a:blip r:embed="rId2">
            <a:alphaModFix/>
          </a:blip>
          <a:stretch>
            <a:fillRect/>
          </a:stretch>
        </p:blipFill>
        <p:spPr>
          <a:xfrm>
            <a:off x="144783" y="146449"/>
            <a:ext cx="2668569" cy="603475"/>
          </a:xfrm>
          <a:prstGeom prst="rect">
            <a:avLst/>
          </a:prstGeom>
          <a:noFill/>
          <a:ln>
            <a:noFill/>
          </a:ln>
        </p:spPr>
      </p:pic>
      <p:sp>
        <p:nvSpPr>
          <p:cNvPr id="51" name="Google Shape;51;p10"/>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
        <p:nvSpPr>
          <p:cNvPr id="52" name="Google Shape;52;p10"/>
          <p:cNvSpPr txBox="1"/>
          <p:nvPr>
            <p:ph type="title"/>
          </p:nvPr>
        </p:nvSpPr>
        <p:spPr>
          <a:xfrm>
            <a:off x="553150" y="854850"/>
            <a:ext cx="3828900" cy="969900"/>
          </a:xfrm>
          <a:prstGeom prst="rect">
            <a:avLst/>
          </a:prstGeom>
        </p:spPr>
        <p:txBody>
          <a:bodyPr anchorCtr="0" anchor="t" bIns="91425" lIns="91425" spcFirstLastPara="1" rIns="91425" wrap="square" tIns="91425">
            <a:normAutofit/>
          </a:bodyPr>
          <a:lstStyle>
            <a:lvl1pPr lvl="0" rtl="0">
              <a:spcBef>
                <a:spcPts val="0"/>
              </a:spcBef>
              <a:spcAft>
                <a:spcPts val="0"/>
              </a:spcAft>
              <a:buClr>
                <a:srgbClr val="333333"/>
              </a:buClr>
              <a:buSzPts val="3700"/>
              <a:buFont typeface="Work Sans Medium"/>
              <a:buNone/>
              <a:defRPr sz="3700">
                <a:solidFill>
                  <a:srgbClr val="333333"/>
                </a:solidFill>
                <a:latin typeface="Work Sans Medium"/>
                <a:ea typeface="Work Sans Medium"/>
                <a:cs typeface="Work Sans Medium"/>
                <a:sym typeface="Work Sans Medium"/>
              </a:defRPr>
            </a:lvl1pPr>
            <a:lvl2pPr lvl="1" rtl="0">
              <a:spcBef>
                <a:spcPts val="0"/>
              </a:spcBef>
              <a:spcAft>
                <a:spcPts val="0"/>
              </a:spcAft>
              <a:buSzPts val="2800"/>
              <a:buFont typeface="Work Sans Medium"/>
              <a:buNone/>
              <a:defRPr>
                <a:latin typeface="Work Sans Medium"/>
                <a:ea typeface="Work Sans Medium"/>
                <a:cs typeface="Work Sans Medium"/>
                <a:sym typeface="Work Sans Medium"/>
              </a:defRPr>
            </a:lvl2pPr>
            <a:lvl3pPr lvl="2" rtl="0">
              <a:spcBef>
                <a:spcPts val="0"/>
              </a:spcBef>
              <a:spcAft>
                <a:spcPts val="0"/>
              </a:spcAft>
              <a:buSzPts val="2800"/>
              <a:buFont typeface="Work Sans Medium"/>
              <a:buNone/>
              <a:defRPr>
                <a:latin typeface="Work Sans Medium"/>
                <a:ea typeface="Work Sans Medium"/>
                <a:cs typeface="Work Sans Medium"/>
                <a:sym typeface="Work Sans Medium"/>
              </a:defRPr>
            </a:lvl3pPr>
            <a:lvl4pPr lvl="3" rtl="0">
              <a:spcBef>
                <a:spcPts val="0"/>
              </a:spcBef>
              <a:spcAft>
                <a:spcPts val="0"/>
              </a:spcAft>
              <a:buSzPts val="2800"/>
              <a:buFont typeface="Work Sans Medium"/>
              <a:buNone/>
              <a:defRPr>
                <a:latin typeface="Work Sans Medium"/>
                <a:ea typeface="Work Sans Medium"/>
                <a:cs typeface="Work Sans Medium"/>
                <a:sym typeface="Work Sans Medium"/>
              </a:defRPr>
            </a:lvl4pPr>
            <a:lvl5pPr lvl="4" rtl="0">
              <a:spcBef>
                <a:spcPts val="0"/>
              </a:spcBef>
              <a:spcAft>
                <a:spcPts val="0"/>
              </a:spcAft>
              <a:buSzPts val="2800"/>
              <a:buFont typeface="Work Sans Medium"/>
              <a:buNone/>
              <a:defRPr>
                <a:latin typeface="Work Sans Medium"/>
                <a:ea typeface="Work Sans Medium"/>
                <a:cs typeface="Work Sans Medium"/>
                <a:sym typeface="Work Sans Medium"/>
              </a:defRPr>
            </a:lvl5pPr>
            <a:lvl6pPr lvl="5" rtl="0">
              <a:spcBef>
                <a:spcPts val="0"/>
              </a:spcBef>
              <a:spcAft>
                <a:spcPts val="0"/>
              </a:spcAft>
              <a:buSzPts val="2800"/>
              <a:buFont typeface="Work Sans Medium"/>
              <a:buNone/>
              <a:defRPr>
                <a:latin typeface="Work Sans Medium"/>
                <a:ea typeface="Work Sans Medium"/>
                <a:cs typeface="Work Sans Medium"/>
                <a:sym typeface="Work Sans Medium"/>
              </a:defRPr>
            </a:lvl6pPr>
            <a:lvl7pPr lvl="6" rtl="0">
              <a:spcBef>
                <a:spcPts val="0"/>
              </a:spcBef>
              <a:spcAft>
                <a:spcPts val="0"/>
              </a:spcAft>
              <a:buSzPts val="2800"/>
              <a:buFont typeface="Work Sans Medium"/>
              <a:buNone/>
              <a:defRPr>
                <a:latin typeface="Work Sans Medium"/>
                <a:ea typeface="Work Sans Medium"/>
                <a:cs typeface="Work Sans Medium"/>
                <a:sym typeface="Work Sans Medium"/>
              </a:defRPr>
            </a:lvl7pPr>
            <a:lvl8pPr lvl="7" rtl="0">
              <a:spcBef>
                <a:spcPts val="0"/>
              </a:spcBef>
              <a:spcAft>
                <a:spcPts val="0"/>
              </a:spcAft>
              <a:buSzPts val="2800"/>
              <a:buFont typeface="Work Sans Medium"/>
              <a:buNone/>
              <a:defRPr>
                <a:latin typeface="Work Sans Medium"/>
                <a:ea typeface="Work Sans Medium"/>
                <a:cs typeface="Work Sans Medium"/>
                <a:sym typeface="Work Sans Medium"/>
              </a:defRPr>
            </a:lvl8pPr>
            <a:lvl9pPr lvl="8" rtl="0">
              <a:spcBef>
                <a:spcPts val="0"/>
              </a:spcBef>
              <a:spcAft>
                <a:spcPts val="0"/>
              </a:spcAft>
              <a:buSzPts val="2800"/>
              <a:buFont typeface="Work Sans Medium"/>
              <a:buNone/>
              <a:defRPr>
                <a:latin typeface="Work Sans Medium"/>
                <a:ea typeface="Work Sans Medium"/>
                <a:cs typeface="Work Sans Medium"/>
                <a:sym typeface="Work Sans Medium"/>
              </a:defRPr>
            </a:lvl9pPr>
          </a:lstStyle>
          <a:p/>
        </p:txBody>
      </p:sp>
      <p:sp>
        <p:nvSpPr>
          <p:cNvPr id="53" name="Google Shape;53;p10"/>
          <p:cNvSpPr/>
          <p:nvPr/>
        </p:nvSpPr>
        <p:spPr>
          <a:xfrm>
            <a:off x="4564400" y="0"/>
            <a:ext cx="4579500" cy="5143500"/>
          </a:xfrm>
          <a:prstGeom prst="rect">
            <a:avLst/>
          </a:prstGeom>
          <a:solidFill>
            <a:srgbClr val="2850B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 name="Google Shape;54;p10"/>
          <p:cNvSpPr txBox="1"/>
          <p:nvPr>
            <p:ph idx="1" type="body"/>
          </p:nvPr>
        </p:nvSpPr>
        <p:spPr>
          <a:xfrm>
            <a:off x="4970600" y="854850"/>
            <a:ext cx="3771000" cy="3846300"/>
          </a:xfrm>
          <a:prstGeom prst="rect">
            <a:avLst/>
          </a:prstGeom>
        </p:spPr>
        <p:txBody>
          <a:bodyPr anchorCtr="0" anchor="t" bIns="91425" lIns="91425" spcFirstLastPara="1" rIns="91425" wrap="square" tIns="91425">
            <a:normAutofit/>
          </a:bodyPr>
          <a:lstStyle>
            <a:lvl1pPr indent="-311150" lvl="0" marL="457200" rtl="0">
              <a:spcBef>
                <a:spcPts val="0"/>
              </a:spcBef>
              <a:spcAft>
                <a:spcPts val="0"/>
              </a:spcAft>
              <a:buClr>
                <a:srgbClr val="E7E6E5"/>
              </a:buClr>
              <a:buSzPts val="1300"/>
              <a:buFont typeface="Work Sans"/>
              <a:buChar char="●"/>
              <a:defRPr sz="1300">
                <a:solidFill>
                  <a:srgbClr val="E7E6E5"/>
                </a:solidFill>
                <a:latin typeface="Work Sans"/>
                <a:ea typeface="Work Sans"/>
                <a:cs typeface="Work Sans"/>
                <a:sym typeface="Work Sans"/>
              </a:defRPr>
            </a:lvl1pPr>
            <a:lvl2pPr indent="-311150" lvl="1" marL="914400" rtl="0">
              <a:spcBef>
                <a:spcPts val="0"/>
              </a:spcBef>
              <a:spcAft>
                <a:spcPts val="0"/>
              </a:spcAft>
              <a:buClr>
                <a:srgbClr val="E7E6E5"/>
              </a:buClr>
              <a:buSzPts val="1300"/>
              <a:buFont typeface="Work Sans"/>
              <a:buChar char="○"/>
              <a:defRPr sz="1300">
                <a:solidFill>
                  <a:srgbClr val="E7E6E5"/>
                </a:solidFill>
                <a:latin typeface="Work Sans"/>
                <a:ea typeface="Work Sans"/>
                <a:cs typeface="Work Sans"/>
                <a:sym typeface="Work Sans"/>
              </a:defRPr>
            </a:lvl2pPr>
            <a:lvl3pPr indent="-311150" lvl="2" marL="1371600" rtl="0">
              <a:spcBef>
                <a:spcPts val="0"/>
              </a:spcBef>
              <a:spcAft>
                <a:spcPts val="0"/>
              </a:spcAft>
              <a:buClr>
                <a:srgbClr val="E7E6E5"/>
              </a:buClr>
              <a:buSzPts val="1300"/>
              <a:buFont typeface="Work Sans"/>
              <a:buChar char="■"/>
              <a:defRPr sz="1300">
                <a:solidFill>
                  <a:srgbClr val="E7E6E5"/>
                </a:solidFill>
                <a:latin typeface="Work Sans"/>
                <a:ea typeface="Work Sans"/>
                <a:cs typeface="Work Sans"/>
                <a:sym typeface="Work Sans"/>
              </a:defRPr>
            </a:lvl3pPr>
            <a:lvl4pPr indent="-311150" lvl="3" marL="1828800" rtl="0">
              <a:spcBef>
                <a:spcPts val="0"/>
              </a:spcBef>
              <a:spcAft>
                <a:spcPts val="0"/>
              </a:spcAft>
              <a:buClr>
                <a:srgbClr val="E7E6E5"/>
              </a:buClr>
              <a:buSzPts val="1300"/>
              <a:buFont typeface="Work Sans"/>
              <a:buChar char="●"/>
              <a:defRPr sz="1300">
                <a:solidFill>
                  <a:srgbClr val="E7E6E5"/>
                </a:solidFill>
                <a:latin typeface="Work Sans"/>
                <a:ea typeface="Work Sans"/>
                <a:cs typeface="Work Sans"/>
                <a:sym typeface="Work Sans"/>
              </a:defRPr>
            </a:lvl4pPr>
            <a:lvl5pPr indent="-311150" lvl="4" marL="2286000" rtl="0">
              <a:spcBef>
                <a:spcPts val="0"/>
              </a:spcBef>
              <a:spcAft>
                <a:spcPts val="0"/>
              </a:spcAft>
              <a:buClr>
                <a:srgbClr val="E7E6E5"/>
              </a:buClr>
              <a:buSzPts val="1300"/>
              <a:buFont typeface="Work Sans"/>
              <a:buChar char="○"/>
              <a:defRPr sz="1300">
                <a:solidFill>
                  <a:srgbClr val="E7E6E5"/>
                </a:solidFill>
                <a:latin typeface="Work Sans"/>
                <a:ea typeface="Work Sans"/>
                <a:cs typeface="Work Sans"/>
                <a:sym typeface="Work Sans"/>
              </a:defRPr>
            </a:lvl5pPr>
            <a:lvl6pPr indent="-311150" lvl="5" marL="2743200" rtl="0">
              <a:spcBef>
                <a:spcPts val="0"/>
              </a:spcBef>
              <a:spcAft>
                <a:spcPts val="0"/>
              </a:spcAft>
              <a:buClr>
                <a:srgbClr val="E7E6E5"/>
              </a:buClr>
              <a:buSzPts val="1300"/>
              <a:buFont typeface="Work Sans"/>
              <a:buChar char="■"/>
              <a:defRPr sz="1300">
                <a:solidFill>
                  <a:srgbClr val="E7E6E5"/>
                </a:solidFill>
                <a:latin typeface="Work Sans"/>
                <a:ea typeface="Work Sans"/>
                <a:cs typeface="Work Sans"/>
                <a:sym typeface="Work Sans"/>
              </a:defRPr>
            </a:lvl6pPr>
            <a:lvl7pPr indent="-311150" lvl="6" marL="3200400" rtl="0">
              <a:spcBef>
                <a:spcPts val="0"/>
              </a:spcBef>
              <a:spcAft>
                <a:spcPts val="0"/>
              </a:spcAft>
              <a:buClr>
                <a:srgbClr val="E7E6E5"/>
              </a:buClr>
              <a:buSzPts val="1300"/>
              <a:buFont typeface="Work Sans"/>
              <a:buChar char="●"/>
              <a:defRPr sz="1300">
                <a:solidFill>
                  <a:srgbClr val="E7E6E5"/>
                </a:solidFill>
                <a:latin typeface="Work Sans"/>
                <a:ea typeface="Work Sans"/>
                <a:cs typeface="Work Sans"/>
                <a:sym typeface="Work Sans"/>
              </a:defRPr>
            </a:lvl7pPr>
            <a:lvl8pPr indent="-311150" lvl="7" marL="3657600" rtl="0">
              <a:spcBef>
                <a:spcPts val="0"/>
              </a:spcBef>
              <a:spcAft>
                <a:spcPts val="0"/>
              </a:spcAft>
              <a:buClr>
                <a:srgbClr val="E7E6E5"/>
              </a:buClr>
              <a:buSzPts val="1300"/>
              <a:buFont typeface="Work Sans"/>
              <a:buChar char="○"/>
              <a:defRPr sz="1300">
                <a:solidFill>
                  <a:srgbClr val="E7E6E5"/>
                </a:solidFill>
                <a:latin typeface="Work Sans"/>
                <a:ea typeface="Work Sans"/>
                <a:cs typeface="Work Sans"/>
                <a:sym typeface="Work Sans"/>
              </a:defRPr>
            </a:lvl8pPr>
            <a:lvl9pPr indent="-311150" lvl="8" marL="4114800" rtl="0">
              <a:spcBef>
                <a:spcPts val="0"/>
              </a:spcBef>
              <a:spcAft>
                <a:spcPts val="0"/>
              </a:spcAft>
              <a:buClr>
                <a:srgbClr val="E7E6E5"/>
              </a:buClr>
              <a:buSzPts val="1300"/>
              <a:buFont typeface="Work Sans"/>
              <a:buChar char="■"/>
              <a:defRPr sz="1300">
                <a:solidFill>
                  <a:srgbClr val="E7E6E5"/>
                </a:solidFill>
                <a:latin typeface="Work Sans"/>
                <a:ea typeface="Work Sans"/>
                <a:cs typeface="Work Sans"/>
                <a:sym typeface="Work Sans"/>
              </a:defRPr>
            </a:lvl9pPr>
          </a:lstStyle>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6" Type="http://schemas.openxmlformats.org/officeDocument/2006/relationships/theme" Target="../theme/theme1.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0"/>
              </a:spcBef>
              <a:spcAft>
                <a:spcPts val="0"/>
              </a:spcAft>
              <a:buClr>
                <a:schemeClr val="dk2"/>
              </a:buClr>
              <a:buSzPts val="1400"/>
              <a:buChar char="○"/>
              <a:defRPr>
                <a:solidFill>
                  <a:schemeClr val="dk2"/>
                </a:solidFill>
              </a:defRPr>
            </a:lvl2pPr>
            <a:lvl3pPr indent="-317500" lvl="2" marL="1371600">
              <a:lnSpc>
                <a:spcPct val="115000"/>
              </a:lnSpc>
              <a:spcBef>
                <a:spcPts val="0"/>
              </a:spcBef>
              <a:spcAft>
                <a:spcPts val="0"/>
              </a:spcAft>
              <a:buClr>
                <a:schemeClr val="dk2"/>
              </a:buClr>
              <a:buSzPts val="1400"/>
              <a:buChar char="■"/>
              <a:defRPr>
                <a:solidFill>
                  <a:schemeClr val="dk2"/>
                </a:solidFill>
              </a:defRPr>
            </a:lvl3pPr>
            <a:lvl4pPr indent="-317500" lvl="3" marL="1828800">
              <a:lnSpc>
                <a:spcPct val="115000"/>
              </a:lnSpc>
              <a:spcBef>
                <a:spcPts val="0"/>
              </a:spcBef>
              <a:spcAft>
                <a:spcPts val="0"/>
              </a:spcAft>
              <a:buClr>
                <a:schemeClr val="dk2"/>
              </a:buClr>
              <a:buSzPts val="1400"/>
              <a:buChar char="●"/>
              <a:defRPr>
                <a:solidFill>
                  <a:schemeClr val="dk2"/>
                </a:solidFill>
              </a:defRPr>
            </a:lvl4pPr>
            <a:lvl5pPr indent="-317500" lvl="4" marL="2286000">
              <a:lnSpc>
                <a:spcPct val="115000"/>
              </a:lnSpc>
              <a:spcBef>
                <a:spcPts val="0"/>
              </a:spcBef>
              <a:spcAft>
                <a:spcPts val="0"/>
              </a:spcAft>
              <a:buClr>
                <a:schemeClr val="dk2"/>
              </a:buClr>
              <a:buSzPts val="1400"/>
              <a:buChar char="○"/>
              <a:defRPr>
                <a:solidFill>
                  <a:schemeClr val="dk2"/>
                </a:solidFill>
              </a:defRPr>
            </a:lvl5pPr>
            <a:lvl6pPr indent="-317500" lvl="5" marL="2743200">
              <a:lnSpc>
                <a:spcPct val="115000"/>
              </a:lnSpc>
              <a:spcBef>
                <a:spcPts val="0"/>
              </a:spcBef>
              <a:spcAft>
                <a:spcPts val="0"/>
              </a:spcAft>
              <a:buClr>
                <a:schemeClr val="dk2"/>
              </a:buClr>
              <a:buSzPts val="1400"/>
              <a:buChar char="■"/>
              <a:defRPr>
                <a:solidFill>
                  <a:schemeClr val="dk2"/>
                </a:solidFill>
              </a:defRPr>
            </a:lvl6pPr>
            <a:lvl7pPr indent="-317500" lvl="6" marL="3200400">
              <a:lnSpc>
                <a:spcPct val="115000"/>
              </a:lnSpc>
              <a:spcBef>
                <a:spcPts val="0"/>
              </a:spcBef>
              <a:spcAft>
                <a:spcPts val="0"/>
              </a:spcAft>
              <a:buClr>
                <a:schemeClr val="dk2"/>
              </a:buClr>
              <a:buSzPts val="1400"/>
              <a:buChar char="●"/>
              <a:defRPr>
                <a:solidFill>
                  <a:schemeClr val="dk2"/>
                </a:solidFill>
              </a:defRPr>
            </a:lvl7pPr>
            <a:lvl8pPr indent="-317500" lvl="7" marL="3657600">
              <a:lnSpc>
                <a:spcPct val="115000"/>
              </a:lnSpc>
              <a:spcBef>
                <a:spcPts val="0"/>
              </a:spcBef>
              <a:spcAft>
                <a:spcPts val="0"/>
              </a:spcAft>
              <a:buClr>
                <a:schemeClr val="dk2"/>
              </a:buClr>
              <a:buSzPts val="1400"/>
              <a:buChar char="○"/>
              <a:defRPr>
                <a:solidFill>
                  <a:schemeClr val="dk2"/>
                </a:solidFill>
              </a:defRPr>
            </a:lvl8pPr>
            <a:lvl9pPr indent="-317500" lvl="8" marL="4114800">
              <a:lnSpc>
                <a:spcPct val="115000"/>
              </a:lnSpc>
              <a:spcBef>
                <a:spcPts val="0"/>
              </a:spcBef>
              <a:spcAft>
                <a:spcPts val="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 Id="rId3" Type="http://schemas.openxmlformats.org/officeDocument/2006/relationships/image" Target="../media/image12.png"/><Relationship Id="rId4" Type="http://schemas.openxmlformats.org/officeDocument/2006/relationships/image" Target="../media/image9.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xml"/><Relationship Id="rId3" Type="http://schemas.openxmlformats.org/officeDocument/2006/relationships/image" Target="../media/image4.png"/><Relationship Id="rId4" Type="http://schemas.openxmlformats.org/officeDocument/2006/relationships/hyperlink" Target="https://www.xyplanningnetwork.com/hubfs/XYIS/Fact%20Sheet%20Files/All%20DFA.pdf"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xml"/><Relationship Id="rId3" Type="http://schemas.openxmlformats.org/officeDocument/2006/relationships/image" Target="../media/image11.png"/><Relationship Id="rId4" Type="http://schemas.openxmlformats.org/officeDocument/2006/relationships/image" Target="../media/image3.png"/><Relationship Id="rId5" Type="http://schemas.openxmlformats.org/officeDocument/2006/relationships/hyperlink" Target="https://xypnsapphire.zoom.us/webinar/register/WN_bDkjA2QwSgOD4yUs1qaKJw?_x_zm_rtaid=C-igtN85ScC6zJhJJ_MRtw.1731358195209.cb285afb791553b03a97c55436898f7e&amp;_x_zm_rhtaid=23#/registration" TargetMode="Externa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5.xml"/><Relationship Id="rId3" Type="http://schemas.openxmlformats.org/officeDocument/2006/relationships/image" Target="../media/image11.png"/><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6.xml"/><Relationship Id="rId3" Type="http://schemas.openxmlformats.org/officeDocument/2006/relationships/image" Target="../media/image5.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7.xml"/><Relationship Id="rId3" Type="http://schemas.openxmlformats.org/officeDocument/2006/relationships/image" Target="../media/image10.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8.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8" name="Shape 88"/>
        <p:cNvGrpSpPr/>
        <p:nvPr/>
      </p:nvGrpSpPr>
      <p:grpSpPr>
        <a:xfrm>
          <a:off x="0" y="0"/>
          <a:ext cx="0" cy="0"/>
          <a:chOff x="0" y="0"/>
          <a:chExt cx="0" cy="0"/>
        </a:xfrm>
      </p:grpSpPr>
      <p:sp>
        <p:nvSpPr>
          <p:cNvPr id="89" name="Google Shape;89;p17"/>
          <p:cNvSpPr txBox="1"/>
          <p:nvPr>
            <p:ph type="title"/>
          </p:nvPr>
        </p:nvSpPr>
        <p:spPr>
          <a:xfrm>
            <a:off x="553150" y="314100"/>
            <a:ext cx="8069100" cy="1510800"/>
          </a:xfrm>
          <a:prstGeom prst="rect">
            <a:avLst/>
          </a:prstGeom>
        </p:spPr>
        <p:txBody>
          <a:bodyPr anchorCtr="0" anchor="t" bIns="91425" lIns="91425" spcFirstLastPara="1" rIns="91425" wrap="square" tIns="91425">
            <a:noAutofit/>
          </a:bodyPr>
          <a:lstStyle/>
          <a:p>
            <a:pPr indent="0" lvl="0" marL="0" rtl="0" algn="l">
              <a:lnSpc>
                <a:spcPct val="90000"/>
              </a:lnSpc>
              <a:spcBef>
                <a:spcPts val="0"/>
              </a:spcBef>
              <a:spcAft>
                <a:spcPts val="0"/>
              </a:spcAft>
              <a:buNone/>
            </a:pPr>
            <a:r>
              <a:rPr lang="en"/>
              <a:t>Monthly Office Hours</a:t>
            </a:r>
            <a:r>
              <a:rPr lang="en" sz="3200"/>
              <a:t> December 11</a:t>
            </a:r>
            <a:r>
              <a:rPr lang="en" sz="3200"/>
              <a:t>, 2024</a:t>
            </a:r>
            <a:endParaRPr sz="3200"/>
          </a:p>
        </p:txBody>
      </p:sp>
      <p:pic>
        <p:nvPicPr>
          <p:cNvPr id="90" name="Google Shape;90;p17"/>
          <p:cNvPicPr preferRelativeResize="0"/>
          <p:nvPr/>
        </p:nvPicPr>
        <p:blipFill>
          <a:blip r:embed="rId3">
            <a:alphaModFix/>
          </a:blip>
          <a:stretch>
            <a:fillRect/>
          </a:stretch>
        </p:blipFill>
        <p:spPr>
          <a:xfrm rot="5400000">
            <a:off x="541949" y="3208925"/>
            <a:ext cx="1537651" cy="864950"/>
          </a:xfrm>
          <a:prstGeom prst="rect">
            <a:avLst/>
          </a:prstGeom>
          <a:noFill/>
          <a:ln>
            <a:noFill/>
          </a:ln>
        </p:spPr>
      </p:pic>
      <p:pic>
        <p:nvPicPr>
          <p:cNvPr id="91" name="Google Shape;91;p17"/>
          <p:cNvPicPr preferRelativeResize="0"/>
          <p:nvPr/>
        </p:nvPicPr>
        <p:blipFill>
          <a:blip r:embed="rId4">
            <a:alphaModFix/>
          </a:blip>
          <a:stretch>
            <a:fillRect/>
          </a:stretch>
        </p:blipFill>
        <p:spPr>
          <a:xfrm flipH="1">
            <a:off x="878301" y="1937875"/>
            <a:ext cx="2995925" cy="3205624"/>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5" name="Shape 95"/>
        <p:cNvGrpSpPr/>
        <p:nvPr/>
      </p:nvGrpSpPr>
      <p:grpSpPr>
        <a:xfrm>
          <a:off x="0" y="0"/>
          <a:ext cx="0" cy="0"/>
          <a:chOff x="0" y="0"/>
          <a:chExt cx="0" cy="0"/>
        </a:xfrm>
      </p:grpSpPr>
      <p:sp>
        <p:nvSpPr>
          <p:cNvPr id="96" name="Google Shape;96;p18"/>
          <p:cNvSpPr txBox="1"/>
          <p:nvPr>
            <p:ph type="title"/>
          </p:nvPr>
        </p:nvSpPr>
        <p:spPr>
          <a:xfrm>
            <a:off x="1484475" y="1051500"/>
            <a:ext cx="6223500" cy="11829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sz="2800"/>
              <a:t>Updated Model Kit &amp; Fact Sheets</a:t>
            </a:r>
            <a:endParaRPr sz="2800"/>
          </a:p>
        </p:txBody>
      </p:sp>
      <p:cxnSp>
        <p:nvCxnSpPr>
          <p:cNvPr id="97" name="Google Shape;97;p18"/>
          <p:cNvCxnSpPr/>
          <p:nvPr/>
        </p:nvCxnSpPr>
        <p:spPr>
          <a:xfrm flipH="1" rot="10800000">
            <a:off x="1366625" y="2020850"/>
            <a:ext cx="1449600" cy="8400"/>
          </a:xfrm>
          <a:prstGeom prst="straightConnector1">
            <a:avLst/>
          </a:prstGeom>
          <a:noFill/>
          <a:ln cap="flat" cmpd="sng" w="28575">
            <a:solidFill>
              <a:srgbClr val="B7DD79"/>
            </a:solidFill>
            <a:prstDash val="solid"/>
            <a:round/>
            <a:headEnd len="med" w="med" type="none"/>
            <a:tailEnd len="med" w="med" type="none"/>
          </a:ln>
        </p:spPr>
      </p:cxnSp>
      <p:sp>
        <p:nvSpPr>
          <p:cNvPr id="98" name="Google Shape;98;p18"/>
          <p:cNvSpPr txBox="1"/>
          <p:nvPr/>
        </p:nvSpPr>
        <p:spPr>
          <a:xfrm>
            <a:off x="1484475" y="2152575"/>
            <a:ext cx="6223500" cy="2586000"/>
          </a:xfrm>
          <a:prstGeom prst="rect">
            <a:avLst/>
          </a:prstGeom>
          <a:noFill/>
          <a:ln>
            <a:noFill/>
          </a:ln>
        </p:spPr>
        <p:txBody>
          <a:bodyPr anchorCtr="0" anchor="t" bIns="91425" lIns="91425" spcFirstLastPara="1" rIns="91425" wrap="square" tIns="91425">
            <a:spAutoFit/>
          </a:bodyPr>
          <a:lstStyle/>
          <a:p>
            <a:pPr indent="-311150" lvl="0" marL="457200" rtl="0" algn="l">
              <a:spcBef>
                <a:spcPts val="0"/>
              </a:spcBef>
              <a:spcAft>
                <a:spcPts val="0"/>
              </a:spcAft>
              <a:buClr>
                <a:srgbClr val="333333"/>
              </a:buClr>
              <a:buSzPts val="1300"/>
              <a:buFont typeface="Open Sans"/>
              <a:buChar char="➔"/>
            </a:pPr>
            <a:r>
              <a:rPr lang="en" sz="1300">
                <a:solidFill>
                  <a:srgbClr val="333333"/>
                </a:solidFill>
                <a:highlight>
                  <a:schemeClr val="lt1"/>
                </a:highlight>
                <a:latin typeface="Open Sans"/>
                <a:ea typeface="Open Sans"/>
                <a:cs typeface="Open Sans"/>
                <a:sym typeface="Open Sans"/>
              </a:rPr>
              <a:t>View our updated model kit at: </a:t>
            </a:r>
            <a:endParaRPr sz="1300">
              <a:solidFill>
                <a:srgbClr val="333333"/>
              </a:solidFill>
              <a:highlight>
                <a:schemeClr val="lt1"/>
              </a:highlight>
              <a:latin typeface="Open Sans"/>
              <a:ea typeface="Open Sans"/>
              <a:cs typeface="Open Sans"/>
              <a:sym typeface="Open Sans"/>
            </a:endParaRPr>
          </a:p>
          <a:p>
            <a:pPr indent="0" lvl="0" marL="457200" rtl="0" algn="l">
              <a:spcBef>
                <a:spcPts val="0"/>
              </a:spcBef>
              <a:spcAft>
                <a:spcPts val="0"/>
              </a:spcAft>
              <a:buNone/>
            </a:pPr>
            <a:r>
              <a:rPr lang="en" sz="1300">
                <a:solidFill>
                  <a:srgbClr val="333333"/>
                </a:solidFill>
                <a:highlight>
                  <a:schemeClr val="lt1"/>
                </a:highlight>
                <a:latin typeface="Open Sans"/>
                <a:ea typeface="Open Sans"/>
                <a:cs typeface="Open Sans"/>
                <a:sym typeface="Open Sans"/>
              </a:rPr>
              <a:t>support.xyinvestmentsolutions.com </a:t>
            </a:r>
            <a:r>
              <a:rPr b="1" lang="en" sz="1300">
                <a:solidFill>
                  <a:srgbClr val="333333"/>
                </a:solidFill>
                <a:highlight>
                  <a:schemeClr val="lt1"/>
                </a:highlight>
                <a:latin typeface="Open Sans"/>
                <a:ea typeface="Open Sans"/>
                <a:cs typeface="Open Sans"/>
                <a:sym typeface="Open Sans"/>
              </a:rPr>
              <a:t>&gt;</a:t>
            </a:r>
            <a:r>
              <a:rPr lang="en" sz="1300">
                <a:solidFill>
                  <a:srgbClr val="333333"/>
                </a:solidFill>
                <a:highlight>
                  <a:schemeClr val="lt1"/>
                </a:highlight>
                <a:latin typeface="Open Sans"/>
                <a:ea typeface="Open Sans"/>
                <a:cs typeface="Open Sans"/>
                <a:sym typeface="Open Sans"/>
              </a:rPr>
              <a:t> Investment Resources</a:t>
            </a:r>
            <a:r>
              <a:rPr b="1" lang="en" sz="1300">
                <a:solidFill>
                  <a:srgbClr val="333333"/>
                </a:solidFill>
                <a:highlight>
                  <a:schemeClr val="lt1"/>
                </a:highlight>
                <a:latin typeface="Open Sans"/>
                <a:ea typeface="Open Sans"/>
                <a:cs typeface="Open Sans"/>
                <a:sym typeface="Open Sans"/>
              </a:rPr>
              <a:t> &gt;</a:t>
            </a:r>
            <a:r>
              <a:rPr lang="en" sz="1300">
                <a:solidFill>
                  <a:srgbClr val="333333"/>
                </a:solidFill>
                <a:highlight>
                  <a:schemeClr val="lt1"/>
                </a:highlight>
                <a:latin typeface="Open Sans"/>
                <a:ea typeface="Open Sans"/>
                <a:cs typeface="Open Sans"/>
                <a:sym typeface="Open Sans"/>
              </a:rPr>
              <a:t> Model Due Diligence Kit</a:t>
            </a:r>
            <a:br>
              <a:rPr lang="en" sz="1300">
                <a:solidFill>
                  <a:srgbClr val="333333"/>
                </a:solidFill>
                <a:highlight>
                  <a:schemeClr val="lt1"/>
                </a:highlight>
                <a:latin typeface="Open Sans"/>
                <a:ea typeface="Open Sans"/>
                <a:cs typeface="Open Sans"/>
                <a:sym typeface="Open Sans"/>
              </a:rPr>
            </a:br>
            <a:br>
              <a:rPr lang="en" sz="1300">
                <a:solidFill>
                  <a:srgbClr val="333333"/>
                </a:solidFill>
                <a:highlight>
                  <a:schemeClr val="lt1"/>
                </a:highlight>
                <a:latin typeface="Open Sans"/>
                <a:ea typeface="Open Sans"/>
                <a:cs typeface="Open Sans"/>
                <a:sym typeface="Open Sans"/>
              </a:rPr>
            </a:br>
            <a:endParaRPr sz="1300">
              <a:solidFill>
                <a:srgbClr val="333333"/>
              </a:solidFill>
              <a:highlight>
                <a:schemeClr val="lt1"/>
              </a:highlight>
              <a:latin typeface="Open Sans"/>
              <a:ea typeface="Open Sans"/>
              <a:cs typeface="Open Sans"/>
              <a:sym typeface="Open Sans"/>
            </a:endParaRPr>
          </a:p>
          <a:p>
            <a:pPr indent="-311150" lvl="0" marL="457200" rtl="0" algn="l">
              <a:spcBef>
                <a:spcPts val="0"/>
              </a:spcBef>
              <a:spcAft>
                <a:spcPts val="0"/>
              </a:spcAft>
              <a:buClr>
                <a:srgbClr val="333333"/>
              </a:buClr>
              <a:buSzPts val="1300"/>
              <a:buFont typeface="Open Sans"/>
              <a:buChar char="➔"/>
            </a:pPr>
            <a:r>
              <a:rPr lang="en" sz="1300">
                <a:solidFill>
                  <a:srgbClr val="333333"/>
                </a:solidFill>
                <a:highlight>
                  <a:schemeClr val="lt1"/>
                </a:highlight>
                <a:latin typeface="Open Sans"/>
                <a:ea typeface="Open Sans"/>
                <a:cs typeface="Open Sans"/>
                <a:sym typeface="Open Sans"/>
              </a:rPr>
              <a:t>Click on this icon to find the fact sheets:</a:t>
            </a:r>
            <a:br>
              <a:rPr lang="en" sz="1300">
                <a:solidFill>
                  <a:srgbClr val="333333"/>
                </a:solidFill>
                <a:highlight>
                  <a:schemeClr val="lt1"/>
                </a:highlight>
                <a:latin typeface="Open Sans"/>
                <a:ea typeface="Open Sans"/>
                <a:cs typeface="Open Sans"/>
                <a:sym typeface="Open Sans"/>
              </a:rPr>
            </a:br>
            <a:br>
              <a:rPr lang="en" sz="1300">
                <a:solidFill>
                  <a:srgbClr val="333333"/>
                </a:solidFill>
                <a:highlight>
                  <a:schemeClr val="lt1"/>
                </a:highlight>
                <a:latin typeface="Open Sans"/>
                <a:ea typeface="Open Sans"/>
                <a:cs typeface="Open Sans"/>
                <a:sym typeface="Open Sans"/>
              </a:rPr>
            </a:br>
            <a:endParaRPr sz="1300">
              <a:solidFill>
                <a:srgbClr val="333333"/>
              </a:solidFill>
              <a:highlight>
                <a:schemeClr val="lt1"/>
              </a:highlight>
              <a:latin typeface="Open Sans"/>
              <a:ea typeface="Open Sans"/>
              <a:cs typeface="Open Sans"/>
              <a:sym typeface="Open Sans"/>
            </a:endParaRPr>
          </a:p>
          <a:p>
            <a:pPr indent="-311150" lvl="0" marL="457200" rtl="0" algn="l">
              <a:spcBef>
                <a:spcPts val="0"/>
              </a:spcBef>
              <a:spcAft>
                <a:spcPts val="0"/>
              </a:spcAft>
              <a:buClr>
                <a:srgbClr val="333333"/>
              </a:buClr>
              <a:buSzPts val="1300"/>
              <a:buFont typeface="Open Sans"/>
              <a:buChar char="➔"/>
            </a:pPr>
            <a:r>
              <a:rPr lang="en" sz="1300">
                <a:solidFill>
                  <a:srgbClr val="333333"/>
                </a:solidFill>
                <a:highlight>
                  <a:schemeClr val="lt1"/>
                </a:highlight>
                <a:latin typeface="Open Sans"/>
                <a:ea typeface="Open Sans"/>
                <a:cs typeface="Open Sans"/>
                <a:sym typeface="Open Sans"/>
              </a:rPr>
              <a:t>Fact sheets are updated monthly with current data.</a:t>
            </a:r>
            <a:endParaRPr sz="1300">
              <a:solidFill>
                <a:srgbClr val="333333"/>
              </a:solidFill>
              <a:highlight>
                <a:schemeClr val="lt1"/>
              </a:highlight>
              <a:latin typeface="Open Sans"/>
              <a:ea typeface="Open Sans"/>
              <a:cs typeface="Open Sans"/>
              <a:sym typeface="Open Sans"/>
            </a:endParaRPr>
          </a:p>
          <a:p>
            <a:pPr indent="0" lvl="0" marL="0" rtl="0" algn="l">
              <a:spcBef>
                <a:spcPts val="0"/>
              </a:spcBef>
              <a:spcAft>
                <a:spcPts val="0"/>
              </a:spcAft>
              <a:buNone/>
            </a:pPr>
            <a:r>
              <a:t/>
            </a:r>
            <a:endParaRPr sz="1300">
              <a:solidFill>
                <a:srgbClr val="333333"/>
              </a:solidFill>
              <a:highlight>
                <a:schemeClr val="lt1"/>
              </a:highlight>
              <a:latin typeface="Open Sans"/>
              <a:ea typeface="Open Sans"/>
              <a:cs typeface="Open Sans"/>
              <a:sym typeface="Open Sans"/>
            </a:endParaRPr>
          </a:p>
          <a:p>
            <a:pPr indent="0" lvl="0" marL="457200" rtl="0" algn="l">
              <a:spcBef>
                <a:spcPts val="0"/>
              </a:spcBef>
              <a:spcAft>
                <a:spcPts val="0"/>
              </a:spcAft>
              <a:buNone/>
            </a:pPr>
            <a:r>
              <a:t/>
            </a:r>
            <a:endParaRPr sz="1300">
              <a:solidFill>
                <a:srgbClr val="333333"/>
              </a:solidFill>
              <a:highlight>
                <a:schemeClr val="lt1"/>
              </a:highlight>
              <a:latin typeface="Open Sans"/>
              <a:ea typeface="Open Sans"/>
              <a:cs typeface="Open Sans"/>
              <a:sym typeface="Open Sans"/>
            </a:endParaRPr>
          </a:p>
          <a:p>
            <a:pPr indent="0" lvl="0" marL="0" rtl="0" algn="l">
              <a:lnSpc>
                <a:spcPct val="100000"/>
              </a:lnSpc>
              <a:spcBef>
                <a:spcPts val="0"/>
              </a:spcBef>
              <a:spcAft>
                <a:spcPts val="0"/>
              </a:spcAft>
              <a:buNone/>
            </a:pPr>
            <a:r>
              <a:t/>
            </a:r>
            <a:endParaRPr sz="1300">
              <a:solidFill>
                <a:srgbClr val="333333"/>
              </a:solidFill>
              <a:highlight>
                <a:schemeClr val="lt1"/>
              </a:highlight>
              <a:latin typeface="Open Sans"/>
              <a:ea typeface="Open Sans"/>
              <a:cs typeface="Open Sans"/>
              <a:sym typeface="Open Sans"/>
            </a:endParaRPr>
          </a:p>
        </p:txBody>
      </p:sp>
      <p:grpSp>
        <p:nvGrpSpPr>
          <p:cNvPr id="99" name="Google Shape;99;p18"/>
          <p:cNvGrpSpPr/>
          <p:nvPr/>
        </p:nvGrpSpPr>
        <p:grpSpPr>
          <a:xfrm>
            <a:off x="5122100" y="2944437"/>
            <a:ext cx="561900" cy="567268"/>
            <a:chOff x="3107625" y="2770612"/>
            <a:chExt cx="561900" cy="567268"/>
          </a:xfrm>
        </p:grpSpPr>
        <p:pic>
          <p:nvPicPr>
            <p:cNvPr id="100" name="Google Shape;100;p18"/>
            <p:cNvPicPr preferRelativeResize="0"/>
            <p:nvPr/>
          </p:nvPicPr>
          <p:blipFill>
            <a:blip r:embed="rId3">
              <a:alphaModFix/>
            </a:blip>
            <a:stretch>
              <a:fillRect/>
            </a:stretch>
          </p:blipFill>
          <p:spPr>
            <a:xfrm>
              <a:off x="3174712" y="2770612"/>
              <a:ext cx="427738" cy="355387"/>
            </a:xfrm>
            <a:prstGeom prst="rect">
              <a:avLst/>
            </a:prstGeom>
            <a:noFill/>
            <a:ln>
              <a:noFill/>
            </a:ln>
          </p:spPr>
        </p:pic>
        <p:sp>
          <p:nvSpPr>
            <p:cNvPr id="101" name="Google Shape;101;p18"/>
            <p:cNvSpPr txBox="1"/>
            <p:nvPr/>
          </p:nvSpPr>
          <p:spPr>
            <a:xfrm>
              <a:off x="3107625" y="3030081"/>
              <a:ext cx="561900" cy="3078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 sz="400">
                  <a:latin typeface="Open Sans"/>
                  <a:ea typeface="Open Sans"/>
                  <a:cs typeface="Open Sans"/>
                  <a:sym typeface="Open Sans"/>
                </a:rPr>
                <a:t>Fact Sheets &amp; Performance</a:t>
              </a:r>
              <a:endParaRPr b="1" sz="400">
                <a:latin typeface="Open Sans"/>
                <a:ea typeface="Open Sans"/>
                <a:cs typeface="Open Sans"/>
                <a:sym typeface="Open Sans"/>
              </a:endParaRPr>
            </a:p>
          </p:txBody>
        </p:sp>
        <p:sp>
          <p:nvSpPr>
            <p:cNvPr id="102" name="Google Shape;102;p18">
              <a:hlinkClick r:id="rId4"/>
            </p:cNvPr>
            <p:cNvSpPr/>
            <p:nvPr/>
          </p:nvSpPr>
          <p:spPr>
            <a:xfrm>
              <a:off x="3107625" y="2778475"/>
              <a:ext cx="561900" cy="4926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gr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6" name="Shape 106"/>
        <p:cNvGrpSpPr/>
        <p:nvPr/>
      </p:nvGrpSpPr>
      <p:grpSpPr>
        <a:xfrm>
          <a:off x="0" y="0"/>
          <a:ext cx="0" cy="0"/>
          <a:chOff x="0" y="0"/>
          <a:chExt cx="0" cy="0"/>
        </a:xfrm>
      </p:grpSpPr>
      <p:sp>
        <p:nvSpPr>
          <p:cNvPr id="107" name="Google Shape;107;p19"/>
          <p:cNvSpPr txBox="1"/>
          <p:nvPr>
            <p:ph type="title"/>
          </p:nvPr>
        </p:nvSpPr>
        <p:spPr>
          <a:xfrm>
            <a:off x="1484475" y="1051500"/>
            <a:ext cx="6223500" cy="11829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sz="2800"/>
              <a:t>Q4 Billing Timeline</a:t>
            </a:r>
            <a:endParaRPr sz="2800"/>
          </a:p>
        </p:txBody>
      </p:sp>
      <p:cxnSp>
        <p:nvCxnSpPr>
          <p:cNvPr id="108" name="Google Shape;108;p19"/>
          <p:cNvCxnSpPr/>
          <p:nvPr/>
        </p:nvCxnSpPr>
        <p:spPr>
          <a:xfrm flipH="1" rot="10800000">
            <a:off x="1366625" y="2020850"/>
            <a:ext cx="1449600" cy="8400"/>
          </a:xfrm>
          <a:prstGeom prst="straightConnector1">
            <a:avLst/>
          </a:prstGeom>
          <a:noFill/>
          <a:ln cap="flat" cmpd="sng" w="28575">
            <a:solidFill>
              <a:srgbClr val="B7DD79"/>
            </a:solidFill>
            <a:prstDash val="solid"/>
            <a:round/>
            <a:headEnd len="med" w="med" type="none"/>
            <a:tailEnd len="med" w="med" type="none"/>
          </a:ln>
        </p:spPr>
      </p:cxnSp>
      <p:sp>
        <p:nvSpPr>
          <p:cNvPr id="109" name="Google Shape;109;p19"/>
          <p:cNvSpPr txBox="1"/>
          <p:nvPr/>
        </p:nvSpPr>
        <p:spPr>
          <a:xfrm>
            <a:off x="1484475" y="2152575"/>
            <a:ext cx="6529200" cy="785100"/>
          </a:xfrm>
          <a:prstGeom prst="rect">
            <a:avLst/>
          </a:prstGeom>
          <a:noFill/>
          <a:ln>
            <a:noFill/>
          </a:ln>
        </p:spPr>
        <p:txBody>
          <a:bodyPr anchorCtr="0" anchor="t" bIns="91425" lIns="91425" spcFirstLastPara="1" rIns="91425" wrap="square" tIns="91425">
            <a:spAutoFit/>
          </a:bodyPr>
          <a:lstStyle/>
          <a:p>
            <a:pPr indent="-311150" lvl="0" marL="457200" rtl="0" algn="l">
              <a:spcBef>
                <a:spcPts val="0"/>
              </a:spcBef>
              <a:spcAft>
                <a:spcPts val="0"/>
              </a:spcAft>
              <a:buClr>
                <a:srgbClr val="333333"/>
              </a:buClr>
              <a:buSzPts val="1300"/>
              <a:buFont typeface="Open Sans"/>
              <a:buChar char="➔"/>
            </a:pPr>
            <a:r>
              <a:rPr lang="en" sz="1300">
                <a:solidFill>
                  <a:srgbClr val="333333"/>
                </a:solidFill>
                <a:highlight>
                  <a:schemeClr val="lt1"/>
                </a:highlight>
                <a:latin typeface="Open Sans"/>
                <a:ea typeface="Open Sans"/>
                <a:cs typeface="Open Sans"/>
                <a:sym typeface="Open Sans"/>
              </a:rPr>
              <a:t>Please review your accounts in Billing audit by </a:t>
            </a:r>
            <a:r>
              <a:rPr b="1" lang="en" sz="1300">
                <a:solidFill>
                  <a:srgbClr val="333333"/>
                </a:solidFill>
                <a:highlight>
                  <a:schemeClr val="lt1"/>
                </a:highlight>
                <a:latin typeface="Open Sans"/>
                <a:ea typeface="Open Sans"/>
                <a:cs typeface="Open Sans"/>
                <a:sym typeface="Open Sans"/>
              </a:rPr>
              <a:t>Thursday, December 19th. </a:t>
            </a:r>
            <a:endParaRPr b="1" sz="1300">
              <a:solidFill>
                <a:srgbClr val="333333"/>
              </a:solidFill>
              <a:highlight>
                <a:schemeClr val="lt1"/>
              </a:highlight>
              <a:latin typeface="Open Sans"/>
              <a:ea typeface="Open Sans"/>
              <a:cs typeface="Open Sans"/>
              <a:sym typeface="Open Sans"/>
            </a:endParaRPr>
          </a:p>
          <a:p>
            <a:pPr indent="-311150" lvl="0" marL="457200" rtl="0" algn="l">
              <a:spcBef>
                <a:spcPts val="0"/>
              </a:spcBef>
              <a:spcAft>
                <a:spcPts val="0"/>
              </a:spcAft>
              <a:buClr>
                <a:srgbClr val="333333"/>
              </a:buClr>
              <a:buSzPts val="1300"/>
              <a:buFont typeface="Open Sans"/>
              <a:buChar char="➔"/>
            </a:pPr>
            <a:r>
              <a:rPr lang="en" sz="1300">
                <a:solidFill>
                  <a:srgbClr val="333333"/>
                </a:solidFill>
                <a:highlight>
                  <a:schemeClr val="lt1"/>
                </a:highlight>
                <a:latin typeface="Open Sans"/>
                <a:ea typeface="Open Sans"/>
                <a:cs typeface="Open Sans"/>
                <a:sym typeface="Open Sans"/>
              </a:rPr>
              <a:t>Forecast payable summaries will be sent on </a:t>
            </a:r>
            <a:r>
              <a:rPr b="1" lang="en" sz="1300">
                <a:solidFill>
                  <a:srgbClr val="333333"/>
                </a:solidFill>
                <a:highlight>
                  <a:schemeClr val="lt1"/>
                </a:highlight>
                <a:latin typeface="Open Sans"/>
                <a:ea typeface="Open Sans"/>
                <a:cs typeface="Open Sans"/>
                <a:sym typeface="Open Sans"/>
              </a:rPr>
              <a:t>Friday, December 20th. </a:t>
            </a:r>
            <a:endParaRPr b="1" sz="1300">
              <a:solidFill>
                <a:srgbClr val="333333"/>
              </a:solidFill>
              <a:highlight>
                <a:schemeClr val="lt1"/>
              </a:highlight>
              <a:latin typeface="Open Sans"/>
              <a:ea typeface="Open Sans"/>
              <a:cs typeface="Open Sans"/>
              <a:sym typeface="Open Sans"/>
            </a:endParaRPr>
          </a:p>
          <a:p>
            <a:pPr indent="-311150" lvl="0" marL="457200" rtl="0" algn="l">
              <a:spcBef>
                <a:spcPts val="0"/>
              </a:spcBef>
              <a:spcAft>
                <a:spcPts val="0"/>
              </a:spcAft>
              <a:buClr>
                <a:srgbClr val="333333"/>
              </a:buClr>
              <a:buSzPts val="1300"/>
              <a:buFont typeface="Open Sans"/>
              <a:buChar char="➔"/>
            </a:pPr>
            <a:r>
              <a:rPr lang="en" sz="1300">
                <a:solidFill>
                  <a:srgbClr val="333333"/>
                </a:solidFill>
                <a:highlight>
                  <a:schemeClr val="lt1"/>
                </a:highlight>
                <a:latin typeface="Open Sans"/>
                <a:ea typeface="Open Sans"/>
                <a:cs typeface="Open Sans"/>
                <a:sym typeface="Open Sans"/>
              </a:rPr>
              <a:t>Fees will be submitted to Schwab on</a:t>
            </a:r>
            <a:r>
              <a:rPr b="1" lang="en" sz="1300">
                <a:solidFill>
                  <a:srgbClr val="333333"/>
                </a:solidFill>
                <a:highlight>
                  <a:schemeClr val="lt1"/>
                </a:highlight>
                <a:latin typeface="Open Sans"/>
                <a:ea typeface="Open Sans"/>
                <a:cs typeface="Open Sans"/>
                <a:sym typeface="Open Sans"/>
              </a:rPr>
              <a:t> January 3rd, 2025</a:t>
            </a:r>
            <a:endParaRPr b="1" sz="1300">
              <a:solidFill>
                <a:srgbClr val="333333"/>
              </a:solidFill>
              <a:highlight>
                <a:schemeClr val="lt1"/>
              </a:highlight>
              <a:latin typeface="Open Sans"/>
              <a:ea typeface="Open Sans"/>
              <a:cs typeface="Open Sans"/>
              <a:sym typeface="Open Sans"/>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3" name="Shape 113"/>
        <p:cNvGrpSpPr/>
        <p:nvPr/>
      </p:nvGrpSpPr>
      <p:grpSpPr>
        <a:xfrm>
          <a:off x="0" y="0"/>
          <a:ext cx="0" cy="0"/>
          <a:chOff x="0" y="0"/>
          <a:chExt cx="0" cy="0"/>
        </a:xfrm>
      </p:grpSpPr>
      <p:sp>
        <p:nvSpPr>
          <p:cNvPr id="114" name="Google Shape;114;p20"/>
          <p:cNvSpPr/>
          <p:nvPr/>
        </p:nvSpPr>
        <p:spPr>
          <a:xfrm>
            <a:off x="552735" y="1053426"/>
            <a:ext cx="460800" cy="460800"/>
          </a:xfrm>
          <a:prstGeom prst="ellipse">
            <a:avLst/>
          </a:prstGeom>
          <a:solidFill>
            <a:srgbClr val="FFFFFF"/>
          </a:solidFill>
          <a:ln cap="flat" cmpd="sng" w="19050">
            <a:solidFill>
              <a:srgbClr val="E7E6E5"/>
            </a:solidFill>
            <a:prstDash val="solid"/>
            <a:round/>
            <a:headEnd len="sm" w="sm" type="none"/>
            <a:tailEnd len="sm" w="sm" type="none"/>
          </a:ln>
          <a:effectLst>
            <a:outerShdw blurRad="228600" rotWithShape="0" algn="bl" dir="3600000" dist="76200">
              <a:srgbClr val="000000">
                <a:alpha val="9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sz="700"/>
          </a:p>
        </p:txBody>
      </p:sp>
      <p:sp>
        <p:nvSpPr>
          <p:cNvPr id="115" name="Google Shape;115;p20"/>
          <p:cNvSpPr txBox="1"/>
          <p:nvPr/>
        </p:nvSpPr>
        <p:spPr>
          <a:xfrm>
            <a:off x="726263" y="1160675"/>
            <a:ext cx="148800" cy="246300"/>
          </a:xfrm>
          <a:prstGeom prst="rect">
            <a:avLst/>
          </a:prstGeom>
          <a:noFill/>
          <a:ln>
            <a:noFill/>
          </a:ln>
        </p:spPr>
        <p:txBody>
          <a:bodyPr anchorCtr="0" anchor="t" bIns="0" lIns="0" spcFirstLastPara="1" rIns="0" wrap="square" tIns="0">
            <a:spAutoFit/>
          </a:bodyPr>
          <a:lstStyle/>
          <a:p>
            <a:pPr indent="0" lvl="0" marL="0" marR="0" rtl="0" algn="l">
              <a:lnSpc>
                <a:spcPct val="115000"/>
              </a:lnSpc>
              <a:spcBef>
                <a:spcPts val="0"/>
              </a:spcBef>
              <a:spcAft>
                <a:spcPts val="0"/>
              </a:spcAft>
              <a:buClr>
                <a:srgbClr val="000000"/>
              </a:buClr>
              <a:buSzPts val="1100"/>
              <a:buFont typeface="Arial"/>
              <a:buNone/>
            </a:pPr>
            <a:r>
              <a:rPr lang="en" sz="1600">
                <a:solidFill>
                  <a:srgbClr val="333333"/>
                </a:solidFill>
                <a:latin typeface="Work Sans ExtraBold"/>
                <a:ea typeface="Work Sans ExtraBold"/>
                <a:cs typeface="Work Sans ExtraBold"/>
                <a:sym typeface="Work Sans ExtraBold"/>
              </a:rPr>
              <a:t>1</a:t>
            </a:r>
            <a:endParaRPr sz="1600">
              <a:solidFill>
                <a:srgbClr val="333333"/>
              </a:solidFill>
              <a:latin typeface="Work Sans ExtraBold"/>
              <a:ea typeface="Work Sans ExtraBold"/>
              <a:cs typeface="Work Sans ExtraBold"/>
              <a:sym typeface="Work Sans ExtraBold"/>
            </a:endParaRPr>
          </a:p>
        </p:txBody>
      </p:sp>
      <p:sp>
        <p:nvSpPr>
          <p:cNvPr id="116" name="Google Shape;116;p20"/>
          <p:cNvSpPr txBox="1"/>
          <p:nvPr>
            <p:ph type="title"/>
          </p:nvPr>
        </p:nvSpPr>
        <p:spPr>
          <a:xfrm>
            <a:off x="392350" y="128250"/>
            <a:ext cx="7919400" cy="8811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Clr>
                <a:schemeClr val="dk1"/>
              </a:buClr>
              <a:buSzPts val="1100"/>
              <a:buFont typeface="Arial"/>
              <a:buNone/>
            </a:pPr>
            <a:r>
              <a:rPr lang="en"/>
              <a:t>Important Dates</a:t>
            </a:r>
            <a:endParaRPr/>
          </a:p>
        </p:txBody>
      </p:sp>
      <p:pic>
        <p:nvPicPr>
          <p:cNvPr id="117" name="Google Shape;117;p20"/>
          <p:cNvPicPr preferRelativeResize="0"/>
          <p:nvPr/>
        </p:nvPicPr>
        <p:blipFill>
          <a:blip r:embed="rId3">
            <a:alphaModFix/>
          </a:blip>
          <a:stretch>
            <a:fillRect/>
          </a:stretch>
        </p:blipFill>
        <p:spPr>
          <a:xfrm>
            <a:off x="5961750" y="1273375"/>
            <a:ext cx="3102750" cy="3102750"/>
          </a:xfrm>
          <a:prstGeom prst="rect">
            <a:avLst/>
          </a:prstGeom>
          <a:noFill/>
          <a:ln>
            <a:noFill/>
          </a:ln>
        </p:spPr>
      </p:pic>
      <p:pic>
        <p:nvPicPr>
          <p:cNvPr id="118" name="Google Shape;118;p20"/>
          <p:cNvPicPr preferRelativeResize="0"/>
          <p:nvPr/>
        </p:nvPicPr>
        <p:blipFill>
          <a:blip r:embed="rId4">
            <a:alphaModFix/>
          </a:blip>
          <a:stretch>
            <a:fillRect/>
          </a:stretch>
        </p:blipFill>
        <p:spPr>
          <a:xfrm>
            <a:off x="7383570" y="2024925"/>
            <a:ext cx="427081" cy="460800"/>
          </a:xfrm>
          <a:prstGeom prst="rect">
            <a:avLst/>
          </a:prstGeom>
          <a:noFill/>
          <a:ln>
            <a:noFill/>
          </a:ln>
        </p:spPr>
      </p:pic>
      <p:sp>
        <p:nvSpPr>
          <p:cNvPr id="119" name="Google Shape;119;p20"/>
          <p:cNvSpPr/>
          <p:nvPr/>
        </p:nvSpPr>
        <p:spPr>
          <a:xfrm>
            <a:off x="552735" y="2051063"/>
            <a:ext cx="460800" cy="460800"/>
          </a:xfrm>
          <a:prstGeom prst="ellipse">
            <a:avLst/>
          </a:prstGeom>
          <a:solidFill>
            <a:srgbClr val="FFFFFF"/>
          </a:solidFill>
          <a:ln cap="flat" cmpd="sng" w="19050">
            <a:solidFill>
              <a:srgbClr val="E7E6E5"/>
            </a:solidFill>
            <a:prstDash val="solid"/>
            <a:round/>
            <a:headEnd len="sm" w="sm" type="none"/>
            <a:tailEnd len="sm" w="sm" type="none"/>
          </a:ln>
          <a:effectLst>
            <a:outerShdw blurRad="228600" rotWithShape="0" algn="bl" dir="3600000" dist="76200">
              <a:srgbClr val="000000">
                <a:alpha val="9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sz="700"/>
          </a:p>
        </p:txBody>
      </p:sp>
      <p:sp>
        <p:nvSpPr>
          <p:cNvPr id="120" name="Google Shape;120;p20"/>
          <p:cNvSpPr txBox="1"/>
          <p:nvPr/>
        </p:nvSpPr>
        <p:spPr>
          <a:xfrm>
            <a:off x="726263" y="2158313"/>
            <a:ext cx="148800" cy="246300"/>
          </a:xfrm>
          <a:prstGeom prst="rect">
            <a:avLst/>
          </a:prstGeom>
          <a:noFill/>
          <a:ln>
            <a:noFill/>
          </a:ln>
        </p:spPr>
        <p:txBody>
          <a:bodyPr anchorCtr="0" anchor="t" bIns="0" lIns="0" spcFirstLastPara="1" rIns="0" wrap="square" tIns="0">
            <a:spAutoFit/>
          </a:bodyPr>
          <a:lstStyle/>
          <a:p>
            <a:pPr indent="0" lvl="0" marL="0" marR="0" rtl="0" algn="l">
              <a:lnSpc>
                <a:spcPct val="115000"/>
              </a:lnSpc>
              <a:spcBef>
                <a:spcPts val="0"/>
              </a:spcBef>
              <a:spcAft>
                <a:spcPts val="0"/>
              </a:spcAft>
              <a:buClr>
                <a:srgbClr val="000000"/>
              </a:buClr>
              <a:buSzPts val="1100"/>
              <a:buFont typeface="Arial"/>
              <a:buNone/>
            </a:pPr>
            <a:r>
              <a:rPr lang="en" sz="1600">
                <a:solidFill>
                  <a:srgbClr val="333333"/>
                </a:solidFill>
                <a:latin typeface="Work Sans ExtraBold"/>
                <a:ea typeface="Work Sans ExtraBold"/>
                <a:cs typeface="Work Sans ExtraBold"/>
                <a:sym typeface="Work Sans ExtraBold"/>
              </a:rPr>
              <a:t>2</a:t>
            </a:r>
            <a:endParaRPr sz="1600">
              <a:solidFill>
                <a:srgbClr val="333333"/>
              </a:solidFill>
              <a:latin typeface="Work Sans ExtraBold"/>
              <a:ea typeface="Work Sans ExtraBold"/>
              <a:cs typeface="Work Sans ExtraBold"/>
              <a:sym typeface="Work Sans ExtraBold"/>
            </a:endParaRPr>
          </a:p>
        </p:txBody>
      </p:sp>
      <p:sp>
        <p:nvSpPr>
          <p:cNvPr id="121" name="Google Shape;121;p20"/>
          <p:cNvSpPr txBox="1"/>
          <p:nvPr/>
        </p:nvSpPr>
        <p:spPr>
          <a:xfrm>
            <a:off x="1181825" y="853150"/>
            <a:ext cx="5204400" cy="10281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rPr lang="en" sz="1800">
                <a:solidFill>
                  <a:srgbClr val="333333"/>
                </a:solidFill>
                <a:latin typeface="Work Sans Black"/>
                <a:ea typeface="Work Sans Black"/>
                <a:cs typeface="Work Sans Black"/>
                <a:sym typeface="Work Sans Black"/>
              </a:rPr>
              <a:t>DFA Presents “Understanding Your Client”</a:t>
            </a:r>
            <a:endParaRPr sz="1900">
              <a:solidFill>
                <a:srgbClr val="1F6DF4"/>
              </a:solidFill>
              <a:highlight>
                <a:schemeClr val="lt1"/>
              </a:highlight>
              <a:latin typeface="Work Sans Black"/>
              <a:ea typeface="Work Sans Black"/>
              <a:cs typeface="Work Sans Black"/>
              <a:sym typeface="Work Sans Black"/>
            </a:endParaRPr>
          </a:p>
          <a:p>
            <a:pPr indent="0" lvl="0" marL="0" rtl="0" algn="l">
              <a:lnSpc>
                <a:spcPct val="115000"/>
              </a:lnSpc>
              <a:spcBef>
                <a:spcPts val="0"/>
              </a:spcBef>
              <a:spcAft>
                <a:spcPts val="0"/>
              </a:spcAft>
              <a:buNone/>
            </a:pPr>
            <a:r>
              <a:rPr lang="en">
                <a:solidFill>
                  <a:srgbClr val="333333"/>
                </a:solidFill>
                <a:latin typeface="Work Sans Black"/>
                <a:ea typeface="Work Sans Black"/>
                <a:cs typeface="Work Sans Black"/>
                <a:sym typeface="Work Sans Black"/>
              </a:rPr>
              <a:t>December 12, 2024 @  9am PST / 12pm EST</a:t>
            </a:r>
            <a:endParaRPr>
              <a:solidFill>
                <a:srgbClr val="333333"/>
              </a:solidFill>
              <a:latin typeface="Work Sans Black"/>
              <a:ea typeface="Work Sans Black"/>
              <a:cs typeface="Work Sans Black"/>
              <a:sym typeface="Work Sans Black"/>
            </a:endParaRPr>
          </a:p>
          <a:p>
            <a:pPr indent="0" lvl="0" marL="0" rtl="0" algn="l">
              <a:lnSpc>
                <a:spcPct val="115000"/>
              </a:lnSpc>
              <a:spcBef>
                <a:spcPts val="0"/>
              </a:spcBef>
              <a:spcAft>
                <a:spcPts val="0"/>
              </a:spcAft>
              <a:buClr>
                <a:schemeClr val="dk1"/>
              </a:buClr>
              <a:buSzPts val="1100"/>
              <a:buFont typeface="Arial"/>
              <a:buNone/>
            </a:pPr>
            <a:r>
              <a:rPr lang="en">
                <a:solidFill>
                  <a:srgbClr val="2850BE"/>
                </a:solidFill>
                <a:latin typeface="Work Sans Black"/>
                <a:ea typeface="Work Sans Black"/>
                <a:cs typeface="Work Sans Black"/>
                <a:sym typeface="Work Sans Black"/>
              </a:rPr>
              <a:t> </a:t>
            </a:r>
            <a:r>
              <a:rPr lang="en" u="sng">
                <a:solidFill>
                  <a:srgbClr val="2850BE"/>
                </a:solidFill>
                <a:latin typeface="Work Sans Black"/>
                <a:ea typeface="Work Sans Black"/>
                <a:cs typeface="Work Sans Black"/>
                <a:sym typeface="Work Sans Black"/>
                <a:hlinkClick r:id="rId5">
                  <a:extLst>
                    <a:ext uri="{A12FA001-AC4F-418D-AE19-62706E023703}">
                      <ahyp:hlinkClr val="tx"/>
                    </a:ext>
                  </a:extLst>
                </a:hlinkClick>
              </a:rPr>
              <a:t>Register Here</a:t>
            </a:r>
            <a:r>
              <a:rPr lang="en" sz="1800">
                <a:solidFill>
                  <a:srgbClr val="2850BE"/>
                </a:solidFill>
                <a:latin typeface="Work Sans Black"/>
                <a:ea typeface="Work Sans Black"/>
                <a:cs typeface="Work Sans Black"/>
                <a:sym typeface="Work Sans Black"/>
              </a:rPr>
              <a:t> </a:t>
            </a:r>
            <a:r>
              <a:rPr b="1" lang="en" sz="1150">
                <a:solidFill>
                  <a:srgbClr val="2850BE"/>
                </a:solidFill>
                <a:highlight>
                  <a:schemeClr val="lt1"/>
                </a:highlight>
                <a:latin typeface="Work Sans"/>
                <a:ea typeface="Work Sans"/>
                <a:cs typeface="Work Sans"/>
                <a:sym typeface="Work Sans"/>
              </a:rPr>
              <a:t>(CFP CE Eligible for 1 credit)</a:t>
            </a:r>
            <a:endParaRPr sz="1800">
              <a:solidFill>
                <a:srgbClr val="2850BE"/>
              </a:solidFill>
              <a:latin typeface="Work Sans Black"/>
              <a:ea typeface="Work Sans Black"/>
              <a:cs typeface="Work Sans Black"/>
              <a:sym typeface="Work Sans Black"/>
            </a:endParaRPr>
          </a:p>
        </p:txBody>
      </p:sp>
      <p:sp>
        <p:nvSpPr>
          <p:cNvPr id="122" name="Google Shape;122;p20"/>
          <p:cNvSpPr/>
          <p:nvPr/>
        </p:nvSpPr>
        <p:spPr>
          <a:xfrm>
            <a:off x="552735" y="3053913"/>
            <a:ext cx="460800" cy="460800"/>
          </a:xfrm>
          <a:prstGeom prst="ellipse">
            <a:avLst/>
          </a:prstGeom>
          <a:solidFill>
            <a:srgbClr val="FFFFFF"/>
          </a:solidFill>
          <a:ln cap="flat" cmpd="sng" w="19050">
            <a:solidFill>
              <a:srgbClr val="E7E6E5"/>
            </a:solidFill>
            <a:prstDash val="solid"/>
            <a:round/>
            <a:headEnd len="sm" w="sm" type="none"/>
            <a:tailEnd len="sm" w="sm" type="none"/>
          </a:ln>
          <a:effectLst>
            <a:outerShdw blurRad="228600" rotWithShape="0" algn="bl" dir="3600000" dist="76200">
              <a:srgbClr val="000000">
                <a:alpha val="9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sz="700"/>
          </a:p>
        </p:txBody>
      </p:sp>
      <p:sp>
        <p:nvSpPr>
          <p:cNvPr id="123" name="Google Shape;123;p20"/>
          <p:cNvSpPr txBox="1"/>
          <p:nvPr/>
        </p:nvSpPr>
        <p:spPr>
          <a:xfrm>
            <a:off x="726263" y="3161163"/>
            <a:ext cx="148800" cy="246300"/>
          </a:xfrm>
          <a:prstGeom prst="rect">
            <a:avLst/>
          </a:prstGeom>
          <a:noFill/>
          <a:ln>
            <a:noFill/>
          </a:ln>
        </p:spPr>
        <p:txBody>
          <a:bodyPr anchorCtr="0" anchor="t" bIns="0" lIns="0" spcFirstLastPara="1" rIns="0" wrap="square" tIns="0">
            <a:spAutoFit/>
          </a:bodyPr>
          <a:lstStyle/>
          <a:p>
            <a:pPr indent="0" lvl="0" marL="0" marR="0" rtl="0" algn="l">
              <a:lnSpc>
                <a:spcPct val="115000"/>
              </a:lnSpc>
              <a:spcBef>
                <a:spcPts val="0"/>
              </a:spcBef>
              <a:spcAft>
                <a:spcPts val="0"/>
              </a:spcAft>
              <a:buClr>
                <a:srgbClr val="000000"/>
              </a:buClr>
              <a:buSzPts val="1100"/>
              <a:buFont typeface="Arial"/>
              <a:buNone/>
            </a:pPr>
            <a:r>
              <a:rPr lang="en" sz="1600">
                <a:solidFill>
                  <a:srgbClr val="333333"/>
                </a:solidFill>
                <a:latin typeface="Work Sans ExtraBold"/>
                <a:ea typeface="Work Sans ExtraBold"/>
                <a:cs typeface="Work Sans ExtraBold"/>
                <a:sym typeface="Work Sans ExtraBold"/>
              </a:rPr>
              <a:t>3</a:t>
            </a:r>
            <a:endParaRPr sz="1600">
              <a:solidFill>
                <a:srgbClr val="333333"/>
              </a:solidFill>
              <a:latin typeface="Work Sans ExtraBold"/>
              <a:ea typeface="Work Sans ExtraBold"/>
              <a:cs typeface="Work Sans ExtraBold"/>
              <a:sym typeface="Work Sans ExtraBold"/>
            </a:endParaRPr>
          </a:p>
        </p:txBody>
      </p:sp>
      <p:sp>
        <p:nvSpPr>
          <p:cNvPr id="124" name="Google Shape;124;p20"/>
          <p:cNvSpPr txBox="1"/>
          <p:nvPr/>
        </p:nvSpPr>
        <p:spPr>
          <a:xfrm>
            <a:off x="1181825" y="2051075"/>
            <a:ext cx="4611600" cy="7188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rPr lang="en" sz="1800">
                <a:solidFill>
                  <a:srgbClr val="333333"/>
                </a:solidFill>
                <a:latin typeface="Work Sans Black"/>
                <a:ea typeface="Work Sans Black"/>
                <a:cs typeface="Work Sans Black"/>
                <a:sym typeface="Work Sans Black"/>
              </a:rPr>
              <a:t>Winter Break</a:t>
            </a:r>
            <a:r>
              <a:rPr lang="en" sz="1800">
                <a:solidFill>
                  <a:srgbClr val="333333"/>
                </a:solidFill>
                <a:latin typeface="Work Sans Black"/>
                <a:ea typeface="Work Sans Black"/>
                <a:cs typeface="Work Sans Black"/>
                <a:sym typeface="Work Sans Black"/>
              </a:rPr>
              <a:t> - Closed</a:t>
            </a:r>
            <a:endParaRPr sz="1800">
              <a:solidFill>
                <a:srgbClr val="333333"/>
              </a:solidFill>
              <a:latin typeface="Work Sans Black"/>
              <a:ea typeface="Work Sans Black"/>
              <a:cs typeface="Work Sans Black"/>
              <a:sym typeface="Work Sans Black"/>
            </a:endParaRPr>
          </a:p>
          <a:p>
            <a:pPr indent="0" lvl="0" marL="0" rtl="0" algn="l">
              <a:lnSpc>
                <a:spcPct val="115000"/>
              </a:lnSpc>
              <a:spcBef>
                <a:spcPts val="0"/>
              </a:spcBef>
              <a:spcAft>
                <a:spcPts val="0"/>
              </a:spcAft>
              <a:buNone/>
            </a:pPr>
            <a:r>
              <a:rPr lang="en">
                <a:solidFill>
                  <a:srgbClr val="333333"/>
                </a:solidFill>
                <a:latin typeface="Work Sans Black"/>
                <a:ea typeface="Work Sans Black"/>
                <a:cs typeface="Work Sans Black"/>
                <a:sym typeface="Work Sans Black"/>
              </a:rPr>
              <a:t>December 23rd - 27th, 2024</a:t>
            </a:r>
            <a:endParaRPr/>
          </a:p>
        </p:txBody>
      </p:sp>
      <p:sp>
        <p:nvSpPr>
          <p:cNvPr id="125" name="Google Shape;125;p20"/>
          <p:cNvSpPr txBox="1"/>
          <p:nvPr/>
        </p:nvSpPr>
        <p:spPr>
          <a:xfrm>
            <a:off x="1181825" y="2924925"/>
            <a:ext cx="4611600" cy="7188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rPr lang="en" sz="1800">
                <a:solidFill>
                  <a:srgbClr val="333333"/>
                </a:solidFill>
                <a:latin typeface="Work Sans Black"/>
                <a:ea typeface="Work Sans Black"/>
                <a:cs typeface="Work Sans Black"/>
                <a:sym typeface="Work Sans Black"/>
              </a:rPr>
              <a:t>New Year’s Day - Closed</a:t>
            </a:r>
            <a:endParaRPr sz="1800">
              <a:solidFill>
                <a:srgbClr val="333333"/>
              </a:solidFill>
              <a:latin typeface="Work Sans Black"/>
              <a:ea typeface="Work Sans Black"/>
              <a:cs typeface="Work Sans Black"/>
              <a:sym typeface="Work Sans Black"/>
            </a:endParaRPr>
          </a:p>
          <a:p>
            <a:pPr indent="0" lvl="0" marL="0" rtl="0" algn="l">
              <a:lnSpc>
                <a:spcPct val="115000"/>
              </a:lnSpc>
              <a:spcBef>
                <a:spcPts val="0"/>
              </a:spcBef>
              <a:spcAft>
                <a:spcPts val="0"/>
              </a:spcAft>
              <a:buNone/>
            </a:pPr>
            <a:r>
              <a:rPr lang="en">
                <a:solidFill>
                  <a:srgbClr val="333333"/>
                </a:solidFill>
                <a:latin typeface="Work Sans Black"/>
                <a:ea typeface="Work Sans Black"/>
                <a:cs typeface="Work Sans Black"/>
                <a:sym typeface="Work Sans Black"/>
              </a:rPr>
              <a:t>January 1, 2025</a:t>
            </a:r>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9" name="Shape 129"/>
        <p:cNvGrpSpPr/>
        <p:nvPr/>
      </p:nvGrpSpPr>
      <p:grpSpPr>
        <a:xfrm>
          <a:off x="0" y="0"/>
          <a:ext cx="0" cy="0"/>
          <a:chOff x="0" y="0"/>
          <a:chExt cx="0" cy="0"/>
        </a:xfrm>
      </p:grpSpPr>
      <p:sp>
        <p:nvSpPr>
          <p:cNvPr id="130" name="Google Shape;130;p21"/>
          <p:cNvSpPr/>
          <p:nvPr/>
        </p:nvSpPr>
        <p:spPr>
          <a:xfrm>
            <a:off x="552735" y="1053426"/>
            <a:ext cx="460800" cy="460800"/>
          </a:xfrm>
          <a:prstGeom prst="ellipse">
            <a:avLst/>
          </a:prstGeom>
          <a:solidFill>
            <a:srgbClr val="FFFFFF"/>
          </a:solidFill>
          <a:ln cap="flat" cmpd="sng" w="19050">
            <a:solidFill>
              <a:srgbClr val="E7E6E5"/>
            </a:solidFill>
            <a:prstDash val="solid"/>
            <a:round/>
            <a:headEnd len="sm" w="sm" type="none"/>
            <a:tailEnd len="sm" w="sm" type="none"/>
          </a:ln>
          <a:effectLst>
            <a:outerShdw blurRad="228600" rotWithShape="0" algn="bl" dir="3600000" dist="76200">
              <a:srgbClr val="000000">
                <a:alpha val="9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sz="700"/>
          </a:p>
        </p:txBody>
      </p:sp>
      <p:sp>
        <p:nvSpPr>
          <p:cNvPr id="131" name="Google Shape;131;p21"/>
          <p:cNvSpPr txBox="1"/>
          <p:nvPr/>
        </p:nvSpPr>
        <p:spPr>
          <a:xfrm>
            <a:off x="726263" y="1160675"/>
            <a:ext cx="148800" cy="246300"/>
          </a:xfrm>
          <a:prstGeom prst="rect">
            <a:avLst/>
          </a:prstGeom>
          <a:noFill/>
          <a:ln>
            <a:noFill/>
          </a:ln>
        </p:spPr>
        <p:txBody>
          <a:bodyPr anchorCtr="0" anchor="t" bIns="0" lIns="0" spcFirstLastPara="1" rIns="0" wrap="square" tIns="0">
            <a:spAutoFit/>
          </a:bodyPr>
          <a:lstStyle/>
          <a:p>
            <a:pPr indent="0" lvl="0" marL="0" marR="0" rtl="0" algn="l">
              <a:lnSpc>
                <a:spcPct val="115000"/>
              </a:lnSpc>
              <a:spcBef>
                <a:spcPts val="0"/>
              </a:spcBef>
              <a:spcAft>
                <a:spcPts val="0"/>
              </a:spcAft>
              <a:buClr>
                <a:srgbClr val="000000"/>
              </a:buClr>
              <a:buSzPts val="1100"/>
              <a:buFont typeface="Arial"/>
              <a:buNone/>
            </a:pPr>
            <a:r>
              <a:rPr lang="en" sz="1600">
                <a:solidFill>
                  <a:srgbClr val="333333"/>
                </a:solidFill>
                <a:latin typeface="Work Sans ExtraBold"/>
                <a:ea typeface="Work Sans ExtraBold"/>
                <a:cs typeface="Work Sans ExtraBold"/>
                <a:sym typeface="Work Sans ExtraBold"/>
              </a:rPr>
              <a:t>4</a:t>
            </a:r>
            <a:endParaRPr sz="1600">
              <a:solidFill>
                <a:srgbClr val="333333"/>
              </a:solidFill>
              <a:latin typeface="Work Sans ExtraBold"/>
              <a:ea typeface="Work Sans ExtraBold"/>
              <a:cs typeface="Work Sans ExtraBold"/>
              <a:sym typeface="Work Sans ExtraBold"/>
            </a:endParaRPr>
          </a:p>
        </p:txBody>
      </p:sp>
      <p:sp>
        <p:nvSpPr>
          <p:cNvPr id="132" name="Google Shape;132;p21"/>
          <p:cNvSpPr txBox="1"/>
          <p:nvPr>
            <p:ph type="title"/>
          </p:nvPr>
        </p:nvSpPr>
        <p:spPr>
          <a:xfrm>
            <a:off x="392350" y="128250"/>
            <a:ext cx="7919400" cy="8811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Clr>
                <a:schemeClr val="dk1"/>
              </a:buClr>
              <a:buSzPts val="1100"/>
              <a:buFont typeface="Arial"/>
              <a:buNone/>
            </a:pPr>
            <a:r>
              <a:rPr lang="en"/>
              <a:t>Important Dates (Cont’d)</a:t>
            </a:r>
            <a:endParaRPr/>
          </a:p>
        </p:txBody>
      </p:sp>
      <p:pic>
        <p:nvPicPr>
          <p:cNvPr id="133" name="Google Shape;133;p21"/>
          <p:cNvPicPr preferRelativeResize="0"/>
          <p:nvPr/>
        </p:nvPicPr>
        <p:blipFill>
          <a:blip r:embed="rId3">
            <a:alphaModFix/>
          </a:blip>
          <a:stretch>
            <a:fillRect/>
          </a:stretch>
        </p:blipFill>
        <p:spPr>
          <a:xfrm>
            <a:off x="5961750" y="1273375"/>
            <a:ext cx="3102750" cy="3102750"/>
          </a:xfrm>
          <a:prstGeom prst="rect">
            <a:avLst/>
          </a:prstGeom>
          <a:noFill/>
          <a:ln>
            <a:noFill/>
          </a:ln>
        </p:spPr>
      </p:pic>
      <p:pic>
        <p:nvPicPr>
          <p:cNvPr id="134" name="Google Shape;134;p21"/>
          <p:cNvPicPr preferRelativeResize="0"/>
          <p:nvPr/>
        </p:nvPicPr>
        <p:blipFill>
          <a:blip r:embed="rId4">
            <a:alphaModFix/>
          </a:blip>
          <a:stretch>
            <a:fillRect/>
          </a:stretch>
        </p:blipFill>
        <p:spPr>
          <a:xfrm>
            <a:off x="7383570" y="2024925"/>
            <a:ext cx="427081" cy="460800"/>
          </a:xfrm>
          <a:prstGeom prst="rect">
            <a:avLst/>
          </a:prstGeom>
          <a:noFill/>
          <a:ln>
            <a:noFill/>
          </a:ln>
        </p:spPr>
      </p:pic>
      <p:sp>
        <p:nvSpPr>
          <p:cNvPr id="135" name="Google Shape;135;p21"/>
          <p:cNvSpPr/>
          <p:nvPr/>
        </p:nvSpPr>
        <p:spPr>
          <a:xfrm>
            <a:off x="552735" y="1822463"/>
            <a:ext cx="460800" cy="460800"/>
          </a:xfrm>
          <a:prstGeom prst="ellipse">
            <a:avLst/>
          </a:prstGeom>
          <a:solidFill>
            <a:srgbClr val="FFFFFF"/>
          </a:solidFill>
          <a:ln cap="flat" cmpd="sng" w="19050">
            <a:solidFill>
              <a:srgbClr val="E7E6E5"/>
            </a:solidFill>
            <a:prstDash val="solid"/>
            <a:round/>
            <a:headEnd len="sm" w="sm" type="none"/>
            <a:tailEnd len="sm" w="sm" type="none"/>
          </a:ln>
          <a:effectLst>
            <a:outerShdw blurRad="228600" rotWithShape="0" algn="bl" dir="3600000" dist="76200">
              <a:srgbClr val="000000">
                <a:alpha val="9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sz="700"/>
          </a:p>
        </p:txBody>
      </p:sp>
      <p:sp>
        <p:nvSpPr>
          <p:cNvPr id="136" name="Google Shape;136;p21"/>
          <p:cNvSpPr txBox="1"/>
          <p:nvPr/>
        </p:nvSpPr>
        <p:spPr>
          <a:xfrm>
            <a:off x="726263" y="1929713"/>
            <a:ext cx="148800" cy="246300"/>
          </a:xfrm>
          <a:prstGeom prst="rect">
            <a:avLst/>
          </a:prstGeom>
          <a:noFill/>
          <a:ln>
            <a:noFill/>
          </a:ln>
        </p:spPr>
        <p:txBody>
          <a:bodyPr anchorCtr="0" anchor="t" bIns="0" lIns="0" spcFirstLastPara="1" rIns="0" wrap="square" tIns="0">
            <a:spAutoFit/>
          </a:bodyPr>
          <a:lstStyle/>
          <a:p>
            <a:pPr indent="0" lvl="0" marL="0" marR="0" rtl="0" algn="l">
              <a:lnSpc>
                <a:spcPct val="115000"/>
              </a:lnSpc>
              <a:spcBef>
                <a:spcPts val="0"/>
              </a:spcBef>
              <a:spcAft>
                <a:spcPts val="0"/>
              </a:spcAft>
              <a:buClr>
                <a:srgbClr val="000000"/>
              </a:buClr>
              <a:buSzPts val="1100"/>
              <a:buFont typeface="Arial"/>
              <a:buNone/>
            </a:pPr>
            <a:r>
              <a:rPr lang="en" sz="1600">
                <a:solidFill>
                  <a:srgbClr val="333333"/>
                </a:solidFill>
                <a:latin typeface="Work Sans ExtraBold"/>
                <a:ea typeface="Work Sans ExtraBold"/>
                <a:cs typeface="Work Sans ExtraBold"/>
                <a:sym typeface="Work Sans ExtraBold"/>
              </a:rPr>
              <a:t>5</a:t>
            </a:r>
            <a:endParaRPr sz="1600">
              <a:solidFill>
                <a:srgbClr val="333333"/>
              </a:solidFill>
              <a:latin typeface="Work Sans ExtraBold"/>
              <a:ea typeface="Work Sans ExtraBold"/>
              <a:cs typeface="Work Sans ExtraBold"/>
              <a:sym typeface="Work Sans ExtraBold"/>
            </a:endParaRPr>
          </a:p>
        </p:txBody>
      </p:sp>
      <p:sp>
        <p:nvSpPr>
          <p:cNvPr id="137" name="Google Shape;137;p21"/>
          <p:cNvSpPr txBox="1"/>
          <p:nvPr/>
        </p:nvSpPr>
        <p:spPr>
          <a:xfrm>
            <a:off x="1181825" y="924425"/>
            <a:ext cx="4611600" cy="7188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rPr lang="en" sz="1800">
                <a:solidFill>
                  <a:srgbClr val="333333"/>
                </a:solidFill>
                <a:latin typeface="Work Sans Black"/>
                <a:ea typeface="Work Sans Black"/>
                <a:cs typeface="Work Sans Black"/>
                <a:sym typeface="Work Sans Black"/>
              </a:rPr>
              <a:t>MLK Day - Closed</a:t>
            </a:r>
            <a:endParaRPr sz="1800">
              <a:solidFill>
                <a:srgbClr val="333333"/>
              </a:solidFill>
              <a:latin typeface="Work Sans Black"/>
              <a:ea typeface="Work Sans Black"/>
              <a:cs typeface="Work Sans Black"/>
              <a:sym typeface="Work Sans Black"/>
            </a:endParaRPr>
          </a:p>
          <a:p>
            <a:pPr indent="0" lvl="0" marL="0" rtl="0" algn="l">
              <a:lnSpc>
                <a:spcPct val="115000"/>
              </a:lnSpc>
              <a:spcBef>
                <a:spcPts val="0"/>
              </a:spcBef>
              <a:spcAft>
                <a:spcPts val="0"/>
              </a:spcAft>
              <a:buNone/>
            </a:pPr>
            <a:r>
              <a:rPr lang="en">
                <a:solidFill>
                  <a:srgbClr val="333333"/>
                </a:solidFill>
                <a:latin typeface="Work Sans Black"/>
                <a:ea typeface="Work Sans Black"/>
                <a:cs typeface="Work Sans Black"/>
                <a:sym typeface="Work Sans Black"/>
              </a:rPr>
              <a:t>January 20, 2025</a:t>
            </a:r>
            <a:endParaRPr/>
          </a:p>
        </p:txBody>
      </p:sp>
      <p:sp>
        <p:nvSpPr>
          <p:cNvPr id="138" name="Google Shape;138;p21"/>
          <p:cNvSpPr txBox="1"/>
          <p:nvPr/>
        </p:nvSpPr>
        <p:spPr>
          <a:xfrm>
            <a:off x="1181838" y="1693475"/>
            <a:ext cx="4611600" cy="7188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rPr lang="en" sz="1800">
                <a:solidFill>
                  <a:srgbClr val="333333"/>
                </a:solidFill>
                <a:latin typeface="Work Sans Black"/>
                <a:ea typeface="Work Sans Black"/>
                <a:cs typeface="Work Sans Black"/>
                <a:sym typeface="Work Sans Black"/>
              </a:rPr>
              <a:t>Team Retreat - Limited Availability</a:t>
            </a:r>
            <a:endParaRPr sz="1800">
              <a:solidFill>
                <a:srgbClr val="333333"/>
              </a:solidFill>
              <a:latin typeface="Work Sans Black"/>
              <a:ea typeface="Work Sans Black"/>
              <a:cs typeface="Work Sans Black"/>
              <a:sym typeface="Work Sans Black"/>
            </a:endParaRPr>
          </a:p>
          <a:p>
            <a:pPr indent="0" lvl="0" marL="0" rtl="0" algn="l">
              <a:lnSpc>
                <a:spcPct val="115000"/>
              </a:lnSpc>
              <a:spcBef>
                <a:spcPts val="0"/>
              </a:spcBef>
              <a:spcAft>
                <a:spcPts val="0"/>
              </a:spcAft>
              <a:buNone/>
            </a:pPr>
            <a:r>
              <a:rPr lang="en">
                <a:solidFill>
                  <a:srgbClr val="333333"/>
                </a:solidFill>
                <a:latin typeface="Work Sans Black"/>
                <a:ea typeface="Work Sans Black"/>
                <a:cs typeface="Work Sans Black"/>
                <a:sym typeface="Work Sans Black"/>
              </a:rPr>
              <a:t>January 27 - 31, 2025</a:t>
            </a:r>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2" name="Shape 142"/>
        <p:cNvGrpSpPr/>
        <p:nvPr/>
      </p:nvGrpSpPr>
      <p:grpSpPr>
        <a:xfrm>
          <a:off x="0" y="0"/>
          <a:ext cx="0" cy="0"/>
          <a:chOff x="0" y="0"/>
          <a:chExt cx="0" cy="0"/>
        </a:xfrm>
      </p:grpSpPr>
      <p:sp>
        <p:nvSpPr>
          <p:cNvPr id="143" name="Google Shape;143;p22"/>
          <p:cNvSpPr txBox="1"/>
          <p:nvPr>
            <p:ph type="title"/>
          </p:nvPr>
        </p:nvSpPr>
        <p:spPr>
          <a:xfrm>
            <a:off x="1484475" y="1302800"/>
            <a:ext cx="6223500" cy="9315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SzPct val="31629"/>
              <a:buNone/>
            </a:pPr>
            <a:r>
              <a:rPr lang="en" sz="3130"/>
              <a:t>November</a:t>
            </a:r>
            <a:r>
              <a:rPr lang="en" sz="3130"/>
              <a:t> Growth Award Winner</a:t>
            </a:r>
            <a:endParaRPr sz="3130"/>
          </a:p>
        </p:txBody>
      </p:sp>
      <p:cxnSp>
        <p:nvCxnSpPr>
          <p:cNvPr id="144" name="Google Shape;144;p22"/>
          <p:cNvCxnSpPr/>
          <p:nvPr/>
        </p:nvCxnSpPr>
        <p:spPr>
          <a:xfrm flipH="1" rot="10800000">
            <a:off x="1366625" y="2020850"/>
            <a:ext cx="1449600" cy="8400"/>
          </a:xfrm>
          <a:prstGeom prst="straightConnector1">
            <a:avLst/>
          </a:prstGeom>
          <a:noFill/>
          <a:ln cap="flat" cmpd="sng" w="28575">
            <a:solidFill>
              <a:srgbClr val="B7DD79"/>
            </a:solidFill>
            <a:prstDash val="solid"/>
            <a:round/>
            <a:headEnd len="med" w="med" type="none"/>
            <a:tailEnd len="med" w="med" type="none"/>
          </a:ln>
        </p:spPr>
      </p:cxnSp>
      <p:sp>
        <p:nvSpPr>
          <p:cNvPr id="145" name="Google Shape;145;p22"/>
          <p:cNvSpPr txBox="1"/>
          <p:nvPr/>
        </p:nvSpPr>
        <p:spPr>
          <a:xfrm>
            <a:off x="1427700" y="2234300"/>
            <a:ext cx="6288600" cy="1557900"/>
          </a:xfrm>
          <a:prstGeom prst="rect">
            <a:avLst/>
          </a:prstGeom>
          <a:noFill/>
          <a:ln>
            <a:noFill/>
          </a:ln>
        </p:spPr>
        <p:txBody>
          <a:bodyPr anchorCtr="0" anchor="t" bIns="91425" lIns="91425" spcFirstLastPara="1" rIns="91425" wrap="square" tIns="91425">
            <a:normAutofit/>
          </a:bodyPr>
          <a:lstStyle/>
          <a:p>
            <a:pPr indent="0" lvl="0" marL="0" rtl="0" algn="l">
              <a:lnSpc>
                <a:spcPct val="115000"/>
              </a:lnSpc>
              <a:spcBef>
                <a:spcPts val="0"/>
              </a:spcBef>
              <a:spcAft>
                <a:spcPts val="0"/>
              </a:spcAft>
              <a:buNone/>
            </a:pPr>
            <a:r>
              <a:rPr lang="en" sz="1300">
                <a:latin typeface="Open Sans"/>
                <a:ea typeface="Open Sans"/>
                <a:cs typeface="Open Sans"/>
                <a:sym typeface="Open Sans"/>
              </a:rPr>
              <a:t>Our October growth award winner is Kristy Runzer, founder of OnRoute Financial in Haddonfield, NJ. Kristy had the highest Net New Assets in November. Congrats, Kristy!</a:t>
            </a:r>
            <a:endParaRPr sz="1300">
              <a:latin typeface="Open Sans"/>
              <a:ea typeface="Open Sans"/>
              <a:cs typeface="Open Sans"/>
              <a:sym typeface="Open Sans"/>
            </a:endParaRPr>
          </a:p>
          <a:p>
            <a:pPr indent="0" lvl="0" marL="0" rtl="0" algn="l">
              <a:lnSpc>
                <a:spcPct val="115000"/>
              </a:lnSpc>
              <a:spcBef>
                <a:spcPts val="1200"/>
              </a:spcBef>
              <a:spcAft>
                <a:spcPts val="1200"/>
              </a:spcAft>
              <a:buNone/>
            </a:pPr>
            <a:r>
              <a:t/>
            </a:r>
            <a:endParaRPr sz="1300">
              <a:latin typeface="Open Sans"/>
              <a:ea typeface="Open Sans"/>
              <a:cs typeface="Open Sans"/>
              <a:sym typeface="Open Sans"/>
            </a:endParaRPr>
          </a:p>
        </p:txBody>
      </p:sp>
      <p:pic>
        <p:nvPicPr>
          <p:cNvPr id="146" name="Google Shape;146;p22"/>
          <p:cNvPicPr preferRelativeResize="0"/>
          <p:nvPr/>
        </p:nvPicPr>
        <p:blipFill>
          <a:blip r:embed="rId3">
            <a:alphaModFix/>
          </a:blip>
          <a:stretch>
            <a:fillRect/>
          </a:stretch>
        </p:blipFill>
        <p:spPr>
          <a:xfrm>
            <a:off x="4764125" y="2893874"/>
            <a:ext cx="2824425" cy="1205101"/>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0" name="Shape 150"/>
        <p:cNvGrpSpPr/>
        <p:nvPr/>
      </p:nvGrpSpPr>
      <p:grpSpPr>
        <a:xfrm>
          <a:off x="0" y="0"/>
          <a:ext cx="0" cy="0"/>
          <a:chOff x="0" y="0"/>
          <a:chExt cx="0" cy="0"/>
        </a:xfrm>
      </p:grpSpPr>
      <p:sp>
        <p:nvSpPr>
          <p:cNvPr id="151" name="Google Shape;151;p23"/>
          <p:cNvSpPr txBox="1"/>
          <p:nvPr>
            <p:ph type="title"/>
          </p:nvPr>
        </p:nvSpPr>
        <p:spPr>
          <a:xfrm>
            <a:off x="1484475" y="1302800"/>
            <a:ext cx="6223500" cy="9315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SzPts val="990"/>
              <a:buNone/>
            </a:pPr>
            <a:r>
              <a:rPr lang="en" sz="3130"/>
              <a:t>Questions?</a:t>
            </a:r>
            <a:endParaRPr sz="3130"/>
          </a:p>
        </p:txBody>
      </p:sp>
      <p:cxnSp>
        <p:nvCxnSpPr>
          <p:cNvPr id="152" name="Google Shape;152;p23"/>
          <p:cNvCxnSpPr/>
          <p:nvPr/>
        </p:nvCxnSpPr>
        <p:spPr>
          <a:xfrm flipH="1" rot="10800000">
            <a:off x="1366625" y="2020850"/>
            <a:ext cx="1449600" cy="8400"/>
          </a:xfrm>
          <a:prstGeom prst="straightConnector1">
            <a:avLst/>
          </a:prstGeom>
          <a:noFill/>
          <a:ln cap="flat" cmpd="sng" w="28575">
            <a:solidFill>
              <a:srgbClr val="B7DD79"/>
            </a:solidFill>
            <a:prstDash val="solid"/>
            <a:round/>
            <a:headEnd len="med" w="med" type="none"/>
            <a:tailEnd len="med" w="med" type="none"/>
          </a:ln>
        </p:spPr>
      </p:cxnSp>
      <p:sp>
        <p:nvSpPr>
          <p:cNvPr id="153" name="Google Shape;153;p23"/>
          <p:cNvSpPr txBox="1"/>
          <p:nvPr/>
        </p:nvSpPr>
        <p:spPr>
          <a:xfrm>
            <a:off x="364875" y="2072325"/>
            <a:ext cx="5691600" cy="1557900"/>
          </a:xfrm>
          <a:prstGeom prst="rect">
            <a:avLst/>
          </a:prstGeom>
          <a:noFill/>
          <a:ln>
            <a:noFill/>
          </a:ln>
        </p:spPr>
        <p:txBody>
          <a:bodyPr anchorCtr="0" anchor="t" bIns="91425" lIns="91425" spcFirstLastPara="1" rIns="91425" wrap="square" tIns="91425">
            <a:normAutofit/>
          </a:bodyPr>
          <a:lstStyle/>
          <a:p>
            <a:pPr indent="0" lvl="0" marL="0" rtl="0" algn="l">
              <a:lnSpc>
                <a:spcPct val="115000"/>
              </a:lnSpc>
              <a:spcBef>
                <a:spcPts val="0"/>
              </a:spcBef>
              <a:spcAft>
                <a:spcPts val="1200"/>
              </a:spcAft>
              <a:buNone/>
            </a:pPr>
            <a:r>
              <a:t/>
            </a:r>
            <a:endParaRPr sz="1300">
              <a:latin typeface="Open Sans"/>
              <a:ea typeface="Open Sans"/>
              <a:cs typeface="Open Sans"/>
              <a:sym typeface="Open Sans"/>
            </a:endParaRPr>
          </a:p>
        </p:txBody>
      </p:sp>
      <p:pic>
        <p:nvPicPr>
          <p:cNvPr id="154" name="Google Shape;154;p23"/>
          <p:cNvPicPr preferRelativeResize="0"/>
          <p:nvPr/>
        </p:nvPicPr>
        <p:blipFill>
          <a:blip r:embed="rId3">
            <a:alphaModFix/>
          </a:blip>
          <a:stretch>
            <a:fillRect/>
          </a:stretch>
        </p:blipFill>
        <p:spPr>
          <a:xfrm>
            <a:off x="4750550" y="1651325"/>
            <a:ext cx="4393450" cy="4393450"/>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8" name="Shape 158"/>
        <p:cNvGrpSpPr/>
        <p:nvPr/>
      </p:nvGrpSpPr>
      <p:grpSpPr>
        <a:xfrm>
          <a:off x="0" y="0"/>
          <a:ext cx="0" cy="0"/>
          <a:chOff x="0" y="0"/>
          <a:chExt cx="0" cy="0"/>
        </a:xfrm>
      </p:grpSpPr>
      <p:sp>
        <p:nvSpPr>
          <p:cNvPr id="159" name="Google Shape;159;p24"/>
          <p:cNvSpPr txBox="1"/>
          <p:nvPr>
            <p:ph type="title"/>
          </p:nvPr>
        </p:nvSpPr>
        <p:spPr>
          <a:xfrm>
            <a:off x="553150" y="265775"/>
            <a:ext cx="6874800" cy="15591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Disclosures</a:t>
            </a:r>
            <a:endParaRPr/>
          </a:p>
        </p:txBody>
      </p:sp>
      <p:cxnSp>
        <p:nvCxnSpPr>
          <p:cNvPr id="160" name="Google Shape;160;p24"/>
          <p:cNvCxnSpPr/>
          <p:nvPr/>
        </p:nvCxnSpPr>
        <p:spPr>
          <a:xfrm flipH="1" rot="10800000">
            <a:off x="646050" y="1606700"/>
            <a:ext cx="1449600" cy="8400"/>
          </a:xfrm>
          <a:prstGeom prst="straightConnector1">
            <a:avLst/>
          </a:prstGeom>
          <a:noFill/>
          <a:ln cap="flat" cmpd="sng" w="28575">
            <a:solidFill>
              <a:srgbClr val="B7DD79"/>
            </a:solidFill>
            <a:prstDash val="solid"/>
            <a:round/>
            <a:headEnd len="med" w="med" type="none"/>
            <a:tailEnd len="med" w="med" type="none"/>
          </a:ln>
        </p:spPr>
      </p:cxnSp>
      <p:sp>
        <p:nvSpPr>
          <p:cNvPr id="161" name="Google Shape;161;p24"/>
          <p:cNvSpPr txBox="1"/>
          <p:nvPr/>
        </p:nvSpPr>
        <p:spPr>
          <a:xfrm>
            <a:off x="616800" y="1752975"/>
            <a:ext cx="7983300" cy="2656200"/>
          </a:xfrm>
          <a:prstGeom prst="rect">
            <a:avLst/>
          </a:prstGeom>
          <a:noFill/>
          <a:ln>
            <a:noFill/>
          </a:ln>
        </p:spPr>
        <p:txBody>
          <a:bodyPr anchorCtr="0" anchor="t" bIns="91425" lIns="91425" spcFirstLastPara="1" rIns="91425" wrap="square" tIns="91425">
            <a:noAutofit/>
          </a:bodyPr>
          <a:lstStyle/>
          <a:p>
            <a:pPr indent="0" lvl="0" marL="0" rtl="0" algn="l">
              <a:lnSpc>
                <a:spcPct val="150000"/>
              </a:lnSpc>
              <a:spcBef>
                <a:spcPts val="0"/>
              </a:spcBef>
              <a:spcAft>
                <a:spcPts val="0"/>
              </a:spcAft>
              <a:buClr>
                <a:schemeClr val="dk1"/>
              </a:buClr>
              <a:buSzPts val="1100"/>
              <a:buFont typeface="Arial"/>
              <a:buNone/>
            </a:pPr>
            <a:r>
              <a:rPr lang="en" sz="900">
                <a:solidFill>
                  <a:schemeClr val="dk1"/>
                </a:solidFill>
                <a:latin typeface="Open Sans"/>
                <a:ea typeface="Open Sans"/>
                <a:cs typeface="Open Sans"/>
                <a:sym typeface="Open Sans"/>
              </a:rPr>
              <a:t>This information is not intended to be used as the primary basis for investment decisions, nor should it be construed as advice designed to meet the particular needs of an individual investor. Investing in mutual funds, ETFs, and other equity and debt securities involves risk, including loss of principal. An investor should consider a portfolio’s investment objectives, risks, and expenses carefully before investing. Please read any applicable funds’ prospectus carefully before investing. Investors cannot invest directly in an index. Indexes are unmanaged and reflect reinvested dividends and/or distributions, but do not reflect sales charges, commissions, expenses or taxes.</a:t>
            </a:r>
            <a:endParaRPr sz="900">
              <a:solidFill>
                <a:schemeClr val="dk1"/>
              </a:solidFill>
              <a:latin typeface="Open Sans"/>
              <a:ea typeface="Open Sans"/>
              <a:cs typeface="Open Sans"/>
              <a:sym typeface="Open Sans"/>
            </a:endParaRPr>
          </a:p>
          <a:p>
            <a:pPr indent="0" lvl="0" marL="0" rtl="0" algn="l">
              <a:lnSpc>
                <a:spcPct val="150000"/>
              </a:lnSpc>
              <a:spcBef>
                <a:spcPts val="0"/>
              </a:spcBef>
              <a:spcAft>
                <a:spcPts val="0"/>
              </a:spcAft>
              <a:buClr>
                <a:schemeClr val="dk1"/>
              </a:buClr>
              <a:buSzPts val="1100"/>
              <a:buFont typeface="Arial"/>
              <a:buNone/>
            </a:pPr>
            <a:r>
              <a:rPr lang="en" sz="900">
                <a:solidFill>
                  <a:schemeClr val="dk1"/>
                </a:solidFill>
                <a:latin typeface="Open Sans"/>
                <a:ea typeface="Open Sans"/>
                <a:cs typeface="Open Sans"/>
                <a:sym typeface="Open Sans"/>
              </a:rPr>
              <a:t>XYPN Invest constructs and manages investment models (“Model Portfolios”) through a technology solution. The Model Portfolios can be used by investment adviser representatives (“IARs”) of XYPN Invest, an SEC registered investment adviser (“RIA”), as well as IARs of other unaffiliated RIAs (“iIARs”). iIARs are members of XYPN, but not affiliated with the XYPN Invest RIA. XYPN Invest manages its Model Portfolios on a discretionary basis primarily by allocating assets among various mutual funds and exchange-traded funds (“ETFs”). XYPN Invest may allocate to individual securities in certain circumstances. IARs and iIARs are ultimately responsible for choosing the appropriate Model and overall allocations for their Clients.</a:t>
            </a:r>
            <a:endParaRPr sz="900">
              <a:solidFill>
                <a:schemeClr val="dk1"/>
              </a:solidFill>
              <a:latin typeface="Open Sans"/>
              <a:ea typeface="Open Sans"/>
              <a:cs typeface="Open Sans"/>
              <a:sym typeface="Open Sans"/>
            </a:endParaRPr>
          </a:p>
          <a:p>
            <a:pPr indent="0" lvl="0" marL="0" rtl="0" algn="l">
              <a:lnSpc>
                <a:spcPct val="150000"/>
              </a:lnSpc>
              <a:spcBef>
                <a:spcPts val="0"/>
              </a:spcBef>
              <a:spcAft>
                <a:spcPts val="0"/>
              </a:spcAft>
              <a:buClr>
                <a:schemeClr val="dk1"/>
              </a:buClr>
              <a:buSzPts val="1100"/>
              <a:buFont typeface="Arial"/>
              <a:buNone/>
            </a:pPr>
            <a:r>
              <a:t/>
            </a:r>
            <a:endParaRPr sz="900">
              <a:solidFill>
                <a:schemeClr val="dk1"/>
              </a:solidFill>
              <a:latin typeface="Open Sans"/>
              <a:ea typeface="Open Sans"/>
              <a:cs typeface="Open Sans"/>
              <a:sym typeface="Open Sans"/>
            </a:endParaRPr>
          </a:p>
          <a:p>
            <a:pPr indent="0" lvl="0" marL="0" rtl="0" algn="l">
              <a:spcBef>
                <a:spcPts val="0"/>
              </a:spcBef>
              <a:spcAft>
                <a:spcPts val="0"/>
              </a:spcAft>
              <a:buNone/>
            </a:pPr>
            <a:r>
              <a:t/>
            </a:r>
            <a:endParaRPr>
              <a:solidFill>
                <a:schemeClr val="dk1"/>
              </a:solidFill>
            </a:endParaRPr>
          </a:p>
        </p:txBody>
      </p:sp>
    </p:spTree>
  </p:cSld>
  <p:clrMapOvr>
    <a:masterClrMapping/>
  </p:clrMapOvr>
</p:sld>
</file>

<file path=ppt/theme/theme1.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